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7" r:id="rId12"/>
    <p:sldId id="281" r:id="rId13"/>
    <p:sldId id="268" r:id="rId14"/>
    <p:sldId id="269" r:id="rId15"/>
    <p:sldId id="270" r:id="rId16"/>
    <p:sldId id="271" r:id="rId17"/>
    <p:sldId id="282" r:id="rId18"/>
    <p:sldId id="272" r:id="rId19"/>
    <p:sldId id="273" r:id="rId20"/>
    <p:sldId id="274" r:id="rId21"/>
    <p:sldId id="283" r:id="rId22"/>
    <p:sldId id="275" r:id="rId23"/>
    <p:sldId id="276" r:id="rId24"/>
    <p:sldId id="277" r:id="rId25"/>
    <p:sldId id="278" r:id="rId26"/>
    <p:sldId id="284" r:id="rId27"/>
    <p:sldId id="279" r:id="rId28"/>
    <p:sldId id="280" r:id="rId29"/>
    <p:sldId id="285" r:id="rId30"/>
    <p:sldId id="286" r:id="rId31"/>
    <p:sldId id="287" r:id="rId32"/>
    <p:sldId id="288" r:id="rId33"/>
    <p:sldId id="289" r:id="rId34"/>
    <p:sldId id="290" r:id="rId35"/>
    <p:sldId id="292" r:id="rId36"/>
    <p:sldId id="293" r:id="rId37"/>
    <p:sldId id="294" r:id="rId38"/>
    <p:sldId id="295" r:id="rId39"/>
    <p:sldId id="291" r:id="rId4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A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02948B-AC76-46C4-A844-79B369F89B2D}" v="105" dt="2025-01-31T04:47:48.4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e Jarik" userId="04ea53384221d6af" providerId="LiveId" clId="{D002948B-AC76-46C4-A844-79B369F89B2D}"/>
    <pc:docChg chg="undo redo custSel addSld delSld modSld sldOrd">
      <pc:chgData name="Davide Jarik" userId="04ea53384221d6af" providerId="LiveId" clId="{D002948B-AC76-46C4-A844-79B369F89B2D}" dt="2025-01-31T13:48:36.844" v="2012" actId="20577"/>
      <pc:docMkLst>
        <pc:docMk/>
      </pc:docMkLst>
      <pc:sldChg chg="modSp mod">
        <pc:chgData name="Davide Jarik" userId="04ea53384221d6af" providerId="LiveId" clId="{D002948B-AC76-46C4-A844-79B369F89B2D}" dt="2025-01-31T00:42:33.008" v="234" actId="20577"/>
        <pc:sldMkLst>
          <pc:docMk/>
          <pc:sldMk cId="2686544262" sldId="257"/>
        </pc:sldMkLst>
        <pc:spChg chg="mod">
          <ac:chgData name="Davide Jarik" userId="04ea53384221d6af" providerId="LiveId" clId="{D002948B-AC76-46C4-A844-79B369F89B2D}" dt="2025-01-31T00:42:33.008" v="234" actId="20577"/>
          <ac:spMkLst>
            <pc:docMk/>
            <pc:sldMk cId="2686544262" sldId="257"/>
            <ac:spMk id="2" creationId="{C31D0E8E-8C9C-9027-1834-75D6A8D1E902}"/>
          </ac:spMkLst>
        </pc:spChg>
        <pc:spChg chg="mod">
          <ac:chgData name="Davide Jarik" userId="04ea53384221d6af" providerId="LiveId" clId="{D002948B-AC76-46C4-A844-79B369F89B2D}" dt="2025-01-31T00:26:44.541" v="40" actId="27636"/>
          <ac:spMkLst>
            <pc:docMk/>
            <pc:sldMk cId="2686544262" sldId="257"/>
            <ac:spMk id="9" creationId="{59FE2842-5089-5C0B-D9C8-49801C500DD5}"/>
          </ac:spMkLst>
        </pc:spChg>
      </pc:sldChg>
      <pc:sldChg chg="modSp mod">
        <pc:chgData name="Davide Jarik" userId="04ea53384221d6af" providerId="LiveId" clId="{D002948B-AC76-46C4-A844-79B369F89B2D}" dt="2025-01-31T00:31:57.692" v="122" actId="20577"/>
        <pc:sldMkLst>
          <pc:docMk/>
          <pc:sldMk cId="3697918845" sldId="258"/>
        </pc:sldMkLst>
        <pc:spChg chg="mod">
          <ac:chgData name="Davide Jarik" userId="04ea53384221d6af" providerId="LiveId" clId="{D002948B-AC76-46C4-A844-79B369F89B2D}" dt="2025-01-31T00:31:57.692" v="122" actId="20577"/>
          <ac:spMkLst>
            <pc:docMk/>
            <pc:sldMk cId="3697918845" sldId="258"/>
            <ac:spMk id="3" creationId="{3873C6E8-BDC9-9B7E-37E3-B93020D342D7}"/>
          </ac:spMkLst>
        </pc:spChg>
      </pc:sldChg>
      <pc:sldChg chg="modSp mod">
        <pc:chgData name="Davide Jarik" userId="04ea53384221d6af" providerId="LiveId" clId="{D002948B-AC76-46C4-A844-79B369F89B2D}" dt="2025-01-31T00:36:22.490" v="215" actId="20577"/>
        <pc:sldMkLst>
          <pc:docMk/>
          <pc:sldMk cId="3833180654" sldId="260"/>
        </pc:sldMkLst>
        <pc:spChg chg="mod">
          <ac:chgData name="Davide Jarik" userId="04ea53384221d6af" providerId="LiveId" clId="{D002948B-AC76-46C4-A844-79B369F89B2D}" dt="2025-01-31T00:33:31.354" v="123" actId="20577"/>
          <ac:spMkLst>
            <pc:docMk/>
            <pc:sldMk cId="3833180654" sldId="260"/>
            <ac:spMk id="2" creationId="{9B927E22-0E5D-8388-107B-5D7BEDAC45EA}"/>
          </ac:spMkLst>
        </pc:spChg>
        <pc:spChg chg="mod">
          <ac:chgData name="Davide Jarik" userId="04ea53384221d6af" providerId="LiveId" clId="{D002948B-AC76-46C4-A844-79B369F89B2D}" dt="2025-01-31T00:34:18.181" v="137" actId="20577"/>
          <ac:spMkLst>
            <pc:docMk/>
            <pc:sldMk cId="3833180654" sldId="260"/>
            <ac:spMk id="9" creationId="{0543CC9A-65B2-645B-FFA2-DDCC32E9D762}"/>
          </ac:spMkLst>
        </pc:spChg>
        <pc:graphicFrameChg chg="mod">
          <ac:chgData name="Davide Jarik" userId="04ea53384221d6af" providerId="LiveId" clId="{D002948B-AC76-46C4-A844-79B369F89B2D}" dt="2025-01-31T00:36:22.490" v="215" actId="20577"/>
          <ac:graphicFrameMkLst>
            <pc:docMk/>
            <pc:sldMk cId="3833180654" sldId="260"/>
            <ac:graphicFrameMk id="15" creationId="{B293B1C9-E4E7-ADA8-4AE0-E50593DFE14D}"/>
          </ac:graphicFrameMkLst>
        </pc:graphicFrameChg>
      </pc:sldChg>
      <pc:sldChg chg="modSp mod">
        <pc:chgData name="Davide Jarik" userId="04ea53384221d6af" providerId="LiveId" clId="{D002948B-AC76-46C4-A844-79B369F89B2D}" dt="2025-01-31T00:37:56.408" v="227" actId="20577"/>
        <pc:sldMkLst>
          <pc:docMk/>
          <pc:sldMk cId="513618278" sldId="261"/>
        </pc:sldMkLst>
        <pc:spChg chg="mod">
          <ac:chgData name="Davide Jarik" userId="04ea53384221d6af" providerId="LiveId" clId="{D002948B-AC76-46C4-A844-79B369F89B2D}" dt="2025-01-31T00:37:56.408" v="227" actId="20577"/>
          <ac:spMkLst>
            <pc:docMk/>
            <pc:sldMk cId="513618278" sldId="261"/>
            <ac:spMk id="8" creationId="{A8DF6A22-FC4E-6289-F816-DC3EF39D7D5C}"/>
          </ac:spMkLst>
        </pc:spChg>
      </pc:sldChg>
      <pc:sldChg chg="modSp del mod">
        <pc:chgData name="Davide Jarik" userId="04ea53384221d6af" providerId="LiveId" clId="{D002948B-AC76-46C4-A844-79B369F89B2D}" dt="2025-01-31T13:40:23.273" v="1992" actId="2696"/>
        <pc:sldMkLst>
          <pc:docMk/>
          <pc:sldMk cId="59861514" sldId="262"/>
        </pc:sldMkLst>
        <pc:picChg chg="mod">
          <ac:chgData name="Davide Jarik" userId="04ea53384221d6af" providerId="LiveId" clId="{D002948B-AC76-46C4-A844-79B369F89B2D}" dt="2025-01-31T00:38:29.838" v="229" actId="1076"/>
          <ac:picMkLst>
            <pc:docMk/>
            <pc:sldMk cId="59861514" sldId="262"/>
            <ac:picMk id="5" creationId="{74D9DAD0-BE9C-3A63-89EB-0E5098B63A04}"/>
          </ac:picMkLst>
        </pc:picChg>
      </pc:sldChg>
      <pc:sldChg chg="modSp mod">
        <pc:chgData name="Davide Jarik" userId="04ea53384221d6af" providerId="LiveId" clId="{D002948B-AC76-46C4-A844-79B369F89B2D}" dt="2025-01-31T00:41:19.671" v="232" actId="1076"/>
        <pc:sldMkLst>
          <pc:docMk/>
          <pc:sldMk cId="1312949014" sldId="263"/>
        </pc:sldMkLst>
        <pc:spChg chg="mod">
          <ac:chgData name="Davide Jarik" userId="04ea53384221d6af" providerId="LiveId" clId="{D002948B-AC76-46C4-A844-79B369F89B2D}" dt="2025-01-31T00:41:07.606" v="230" actId="20577"/>
          <ac:spMkLst>
            <pc:docMk/>
            <pc:sldMk cId="1312949014" sldId="263"/>
            <ac:spMk id="5" creationId="{C771F3A8-0301-6C65-8FE2-FB041AE8F1DE}"/>
          </ac:spMkLst>
        </pc:spChg>
        <pc:picChg chg="mod">
          <ac:chgData name="Davide Jarik" userId="04ea53384221d6af" providerId="LiveId" clId="{D002948B-AC76-46C4-A844-79B369F89B2D}" dt="2025-01-31T00:41:19.671" v="232" actId="1076"/>
          <ac:picMkLst>
            <pc:docMk/>
            <pc:sldMk cId="1312949014" sldId="263"/>
            <ac:picMk id="7" creationId="{1176573F-BA08-BE76-7A2F-D853F08DE3A5}"/>
          </ac:picMkLst>
        </pc:picChg>
      </pc:sldChg>
      <pc:sldChg chg="modSp mod">
        <pc:chgData name="Davide Jarik" userId="04ea53384221d6af" providerId="LiveId" clId="{D002948B-AC76-46C4-A844-79B369F89B2D}" dt="2025-01-31T00:46:59.739" v="269" actId="20577"/>
        <pc:sldMkLst>
          <pc:docMk/>
          <pc:sldMk cId="3328893367" sldId="264"/>
        </pc:sldMkLst>
        <pc:spChg chg="mod">
          <ac:chgData name="Davide Jarik" userId="04ea53384221d6af" providerId="LiveId" clId="{D002948B-AC76-46C4-A844-79B369F89B2D}" dt="2025-01-31T00:46:59.739" v="269" actId="20577"/>
          <ac:spMkLst>
            <pc:docMk/>
            <pc:sldMk cId="3328893367" sldId="264"/>
            <ac:spMk id="2" creationId="{A1E8E0CE-442C-FFF7-F2A8-88E0D9650A84}"/>
          </ac:spMkLst>
        </pc:spChg>
      </pc:sldChg>
      <pc:sldChg chg="modSp mod">
        <pc:chgData name="Davide Jarik" userId="04ea53384221d6af" providerId="LiveId" clId="{D002948B-AC76-46C4-A844-79B369F89B2D}" dt="2025-01-31T00:49:38.515" v="299" actId="1076"/>
        <pc:sldMkLst>
          <pc:docMk/>
          <pc:sldMk cId="2498754836" sldId="265"/>
        </pc:sldMkLst>
        <pc:spChg chg="mod">
          <ac:chgData name="Davide Jarik" userId="04ea53384221d6af" providerId="LiveId" clId="{D002948B-AC76-46C4-A844-79B369F89B2D}" dt="2025-01-31T00:49:34.107" v="298" actId="1076"/>
          <ac:spMkLst>
            <pc:docMk/>
            <pc:sldMk cId="2498754836" sldId="265"/>
            <ac:spMk id="6" creationId="{B161A4FB-2473-6214-11B0-DE317526D3FA}"/>
          </ac:spMkLst>
        </pc:spChg>
        <pc:picChg chg="mod">
          <ac:chgData name="Davide Jarik" userId="04ea53384221d6af" providerId="LiveId" clId="{D002948B-AC76-46C4-A844-79B369F89B2D}" dt="2025-01-31T00:49:04.915" v="282" actId="1076"/>
          <ac:picMkLst>
            <pc:docMk/>
            <pc:sldMk cId="2498754836" sldId="265"/>
            <ac:picMk id="5" creationId="{55F165D7-6A28-23B4-C8A5-45F8BD5CC118}"/>
          </ac:picMkLst>
        </pc:picChg>
        <pc:picChg chg="mod">
          <ac:chgData name="Davide Jarik" userId="04ea53384221d6af" providerId="LiveId" clId="{D002948B-AC76-46C4-A844-79B369F89B2D}" dt="2025-01-31T00:49:38.515" v="299" actId="1076"/>
          <ac:picMkLst>
            <pc:docMk/>
            <pc:sldMk cId="2498754836" sldId="265"/>
            <ac:picMk id="8" creationId="{FB5EDEDA-7E30-8565-ED6C-E616EC3C4B3C}"/>
          </ac:picMkLst>
        </pc:picChg>
      </pc:sldChg>
      <pc:sldChg chg="addSp delSp modSp mod">
        <pc:chgData name="Davide Jarik" userId="04ea53384221d6af" providerId="LiveId" clId="{D002948B-AC76-46C4-A844-79B369F89B2D}" dt="2025-01-31T00:52:34.761" v="324" actId="1076"/>
        <pc:sldMkLst>
          <pc:docMk/>
          <pc:sldMk cId="1747498153" sldId="266"/>
        </pc:sldMkLst>
        <pc:spChg chg="mod">
          <ac:chgData name="Davide Jarik" userId="04ea53384221d6af" providerId="LiveId" clId="{D002948B-AC76-46C4-A844-79B369F89B2D}" dt="2025-01-31T00:51:41.568" v="320" actId="20577"/>
          <ac:spMkLst>
            <pc:docMk/>
            <pc:sldMk cId="1747498153" sldId="266"/>
            <ac:spMk id="3" creationId="{AD98526C-F365-1222-3BA4-DE50103313DC}"/>
          </ac:spMkLst>
        </pc:spChg>
        <pc:picChg chg="add mod">
          <ac:chgData name="Davide Jarik" userId="04ea53384221d6af" providerId="LiveId" clId="{D002948B-AC76-46C4-A844-79B369F89B2D}" dt="2025-01-31T00:51:30.242" v="312" actId="1076"/>
          <ac:picMkLst>
            <pc:docMk/>
            <pc:sldMk cId="1747498153" sldId="266"/>
            <ac:picMk id="2" creationId="{6216D785-DA5A-14B5-B843-562048F1FCE9}"/>
          </ac:picMkLst>
        </pc:picChg>
        <pc:picChg chg="del mod">
          <ac:chgData name="Davide Jarik" userId="04ea53384221d6af" providerId="LiveId" clId="{D002948B-AC76-46C4-A844-79B369F89B2D}" dt="2025-01-31T00:51:19.930" v="310" actId="21"/>
          <ac:picMkLst>
            <pc:docMk/>
            <pc:sldMk cId="1747498153" sldId="266"/>
            <ac:picMk id="5" creationId="{4A855EAD-9603-AEC0-15BE-FFC08630A964}"/>
          </ac:picMkLst>
        </pc:picChg>
        <pc:picChg chg="add mod">
          <ac:chgData name="Davide Jarik" userId="04ea53384221d6af" providerId="LiveId" clId="{D002948B-AC76-46C4-A844-79B369F89B2D}" dt="2025-01-31T00:52:34.761" v="324" actId="1076"/>
          <ac:picMkLst>
            <pc:docMk/>
            <pc:sldMk cId="1747498153" sldId="266"/>
            <ac:picMk id="6" creationId="{346CCAFA-17DD-E41B-F66A-B5FDFC48DD94}"/>
          </ac:picMkLst>
        </pc:picChg>
      </pc:sldChg>
      <pc:sldChg chg="addSp delSp modSp mod">
        <pc:chgData name="Davide Jarik" userId="04ea53384221d6af" providerId="LiveId" clId="{D002948B-AC76-46C4-A844-79B369F89B2D}" dt="2025-01-31T00:55:06.365" v="353" actId="21"/>
        <pc:sldMkLst>
          <pc:docMk/>
          <pc:sldMk cId="1030237529" sldId="267"/>
        </pc:sldMkLst>
        <pc:spChg chg="mod">
          <ac:chgData name="Davide Jarik" userId="04ea53384221d6af" providerId="LiveId" clId="{D002948B-AC76-46C4-A844-79B369F89B2D}" dt="2025-01-31T00:50:32.422" v="300" actId="20577"/>
          <ac:spMkLst>
            <pc:docMk/>
            <pc:sldMk cId="1030237529" sldId="267"/>
            <ac:spMk id="7" creationId="{95671FF5-8EB6-0429-2660-2141BFEC91A5}"/>
          </ac:spMkLst>
        </pc:spChg>
        <pc:spChg chg="mod">
          <ac:chgData name="Davide Jarik" userId="04ea53384221d6af" providerId="LiveId" clId="{D002948B-AC76-46C4-A844-79B369F89B2D}" dt="2025-01-31T00:53:21.844" v="334" actId="1076"/>
          <ac:spMkLst>
            <pc:docMk/>
            <pc:sldMk cId="1030237529" sldId="267"/>
            <ac:spMk id="9" creationId="{8103CBC3-1072-3EEE-50B5-0AF5D3C2B2AF}"/>
          </ac:spMkLst>
        </pc:spChg>
        <pc:spChg chg="del mod">
          <ac:chgData name="Davide Jarik" userId="04ea53384221d6af" providerId="LiveId" clId="{D002948B-AC76-46C4-A844-79B369F89B2D}" dt="2025-01-31T00:53:54.068" v="338" actId="21"/>
          <ac:spMkLst>
            <pc:docMk/>
            <pc:sldMk cId="1030237529" sldId="267"/>
            <ac:spMk id="14" creationId="{7C1515A0-6E98-CFB9-2E82-39CD1AA8F0B6}"/>
          </ac:spMkLst>
        </pc:spChg>
        <pc:picChg chg="add mod">
          <ac:chgData name="Davide Jarik" userId="04ea53384221d6af" providerId="LiveId" clId="{D002948B-AC76-46C4-A844-79B369F89B2D}" dt="2025-01-31T00:54:25.865" v="346" actId="1076"/>
          <ac:picMkLst>
            <pc:docMk/>
            <pc:sldMk cId="1030237529" sldId="267"/>
            <ac:picMk id="3" creationId="{9A3262BA-E021-BCB1-83AB-045C14D6D612}"/>
          </ac:picMkLst>
        </pc:picChg>
        <pc:picChg chg="add del">
          <ac:chgData name="Davide Jarik" userId="04ea53384221d6af" providerId="LiveId" clId="{D002948B-AC76-46C4-A844-79B369F89B2D}" dt="2025-01-31T00:54:55.728" v="351" actId="21"/>
          <ac:picMkLst>
            <pc:docMk/>
            <pc:sldMk cId="1030237529" sldId="267"/>
            <ac:picMk id="4" creationId="{FA601178-A3BA-DC27-8BD9-1E628A3C62BF}"/>
          </ac:picMkLst>
        </pc:picChg>
        <pc:picChg chg="add del mod">
          <ac:chgData name="Davide Jarik" userId="04ea53384221d6af" providerId="LiveId" clId="{D002948B-AC76-46C4-A844-79B369F89B2D}" dt="2025-01-31T00:55:06.365" v="353" actId="21"/>
          <ac:picMkLst>
            <pc:docMk/>
            <pc:sldMk cId="1030237529" sldId="267"/>
            <ac:picMk id="5" creationId="{FA601178-A3BA-DC27-8BD9-1E628A3C62BF}"/>
          </ac:picMkLst>
        </pc:picChg>
        <pc:picChg chg="mod">
          <ac:chgData name="Davide Jarik" userId="04ea53384221d6af" providerId="LiveId" clId="{D002948B-AC76-46C4-A844-79B369F89B2D}" dt="2025-01-31T00:53:18.729" v="333" actId="1076"/>
          <ac:picMkLst>
            <pc:docMk/>
            <pc:sldMk cId="1030237529" sldId="267"/>
            <ac:picMk id="8" creationId="{93F54A52-1B9B-3CD3-A273-F2E9EECED589}"/>
          </ac:picMkLst>
        </pc:picChg>
        <pc:picChg chg="del mod">
          <ac:chgData name="Davide Jarik" userId="04ea53384221d6af" providerId="LiveId" clId="{D002948B-AC76-46C4-A844-79B369F89B2D}" dt="2025-01-31T00:53:28.231" v="336" actId="21"/>
          <ac:picMkLst>
            <pc:docMk/>
            <pc:sldMk cId="1030237529" sldId="267"/>
            <ac:picMk id="11" creationId="{A2D14B3B-EEEC-24F0-E1A3-515561FA614A}"/>
          </ac:picMkLst>
        </pc:picChg>
      </pc:sldChg>
      <pc:sldChg chg="addSp delSp modSp mod">
        <pc:chgData name="Davide Jarik" userId="04ea53384221d6af" providerId="LiveId" clId="{D002948B-AC76-46C4-A844-79B369F89B2D}" dt="2025-01-31T01:02:59.820" v="441"/>
        <pc:sldMkLst>
          <pc:docMk/>
          <pc:sldMk cId="924131980" sldId="268"/>
        </pc:sldMkLst>
        <pc:spChg chg="add mod">
          <ac:chgData name="Davide Jarik" userId="04ea53384221d6af" providerId="LiveId" clId="{D002948B-AC76-46C4-A844-79B369F89B2D}" dt="2025-01-31T01:02:59.820" v="441"/>
          <ac:spMkLst>
            <pc:docMk/>
            <pc:sldMk cId="924131980" sldId="268"/>
            <ac:spMk id="4" creationId="{9F7C18F9-95C2-2390-B221-DA9A179C0053}"/>
          </ac:spMkLst>
        </pc:spChg>
        <pc:picChg chg="add del mod">
          <ac:chgData name="Davide Jarik" userId="04ea53384221d6af" providerId="LiveId" clId="{D002948B-AC76-46C4-A844-79B369F89B2D}" dt="2025-01-31T00:55:16.364" v="355" actId="21"/>
          <ac:picMkLst>
            <pc:docMk/>
            <pc:sldMk cId="924131980" sldId="268"/>
            <ac:picMk id="2" creationId="{FA601178-A3BA-DC27-8BD9-1E628A3C62BF}"/>
          </ac:picMkLst>
        </pc:picChg>
        <pc:picChg chg="mod">
          <ac:chgData name="Davide Jarik" userId="04ea53384221d6af" providerId="LiveId" clId="{D002948B-AC76-46C4-A844-79B369F89B2D}" dt="2025-01-31T01:00:44.992" v="397" actId="1076"/>
          <ac:picMkLst>
            <pc:docMk/>
            <pc:sldMk cId="924131980" sldId="268"/>
            <ac:picMk id="5" creationId="{05DC8204-9613-9C52-6A19-6E2283CB7ED8}"/>
          </ac:picMkLst>
        </pc:picChg>
        <pc:picChg chg="mod">
          <ac:chgData name="Davide Jarik" userId="04ea53384221d6af" providerId="LiveId" clId="{D002948B-AC76-46C4-A844-79B369F89B2D}" dt="2025-01-31T01:00:38.816" v="394" actId="1076"/>
          <ac:picMkLst>
            <pc:docMk/>
            <pc:sldMk cId="924131980" sldId="268"/>
            <ac:picMk id="7" creationId="{3F3671FE-0DE5-F8B7-2B38-C2BC8CAA0EA7}"/>
          </ac:picMkLst>
        </pc:picChg>
      </pc:sldChg>
      <pc:sldChg chg="addSp delSp modSp mod">
        <pc:chgData name="Davide Jarik" userId="04ea53384221d6af" providerId="LiveId" clId="{D002948B-AC76-46C4-A844-79B369F89B2D}" dt="2025-01-31T01:12:42.755" v="485" actId="1076"/>
        <pc:sldMkLst>
          <pc:docMk/>
          <pc:sldMk cId="2349757716" sldId="269"/>
        </pc:sldMkLst>
        <pc:spChg chg="add mod">
          <ac:chgData name="Davide Jarik" userId="04ea53384221d6af" providerId="LiveId" clId="{D002948B-AC76-46C4-A844-79B369F89B2D}" dt="2025-01-31T01:12:42.755" v="485" actId="1076"/>
          <ac:spMkLst>
            <pc:docMk/>
            <pc:sldMk cId="2349757716" sldId="269"/>
            <ac:spMk id="8" creationId="{3D99BD59-9509-2520-3C30-0E7C78B4043E}"/>
          </ac:spMkLst>
        </pc:spChg>
        <pc:picChg chg="add mod">
          <ac:chgData name="Davide Jarik" userId="04ea53384221d6af" providerId="LiveId" clId="{D002948B-AC76-46C4-A844-79B369F89B2D}" dt="2025-01-31T01:09:33.601" v="450" actId="1076"/>
          <ac:picMkLst>
            <pc:docMk/>
            <pc:sldMk cId="2349757716" sldId="269"/>
            <ac:picMk id="3" creationId="{CC73CC91-7659-9A36-0C9E-532DA4A56D59}"/>
          </ac:picMkLst>
        </pc:picChg>
        <pc:picChg chg="del">
          <ac:chgData name="Davide Jarik" userId="04ea53384221d6af" providerId="LiveId" clId="{D002948B-AC76-46C4-A844-79B369F89B2D}" dt="2025-01-31T01:09:09.843" v="442" actId="21"/>
          <ac:picMkLst>
            <pc:docMk/>
            <pc:sldMk cId="2349757716" sldId="269"/>
            <ac:picMk id="5" creationId="{49FBFCE5-2D57-9382-3370-0B92C69F0261}"/>
          </ac:picMkLst>
        </pc:picChg>
      </pc:sldChg>
      <pc:sldChg chg="addSp delSp modSp mod">
        <pc:chgData name="Davide Jarik" userId="04ea53384221d6af" providerId="LiveId" clId="{D002948B-AC76-46C4-A844-79B369F89B2D}" dt="2025-01-31T01:17:03.939" v="565" actId="20577"/>
        <pc:sldMkLst>
          <pc:docMk/>
          <pc:sldMk cId="2585346202" sldId="270"/>
        </pc:sldMkLst>
        <pc:spChg chg="add mod">
          <ac:chgData name="Davide Jarik" userId="04ea53384221d6af" providerId="LiveId" clId="{D002948B-AC76-46C4-A844-79B369F89B2D}" dt="2025-01-31T01:17:03.939" v="565" actId="20577"/>
          <ac:spMkLst>
            <pc:docMk/>
            <pc:sldMk cId="2585346202" sldId="270"/>
            <ac:spMk id="4" creationId="{C70C3B0E-CF7F-DA39-E5F3-AAF5D94EA5FE}"/>
          </ac:spMkLst>
        </pc:spChg>
        <pc:spChg chg="add del mod">
          <ac:chgData name="Davide Jarik" userId="04ea53384221d6af" providerId="LiveId" clId="{D002948B-AC76-46C4-A844-79B369F89B2D}" dt="2025-01-31T01:15:20.606" v="489" actId="21"/>
          <ac:spMkLst>
            <pc:docMk/>
            <pc:sldMk cId="2585346202" sldId="270"/>
            <ac:spMk id="7" creationId="{1C255FBB-8E73-D4A5-FEF9-196999C6E56A}"/>
          </ac:spMkLst>
        </pc:spChg>
        <pc:picChg chg="mod">
          <ac:chgData name="Davide Jarik" userId="04ea53384221d6af" providerId="LiveId" clId="{D002948B-AC76-46C4-A844-79B369F89B2D}" dt="2025-01-31T01:15:42.235" v="497" actId="14100"/>
          <ac:picMkLst>
            <pc:docMk/>
            <pc:sldMk cId="2585346202" sldId="270"/>
            <ac:picMk id="5" creationId="{289E60A3-C96F-1A16-23B9-2289D3B69992}"/>
          </ac:picMkLst>
        </pc:picChg>
        <pc:picChg chg="del">
          <ac:chgData name="Davide Jarik" userId="04ea53384221d6af" providerId="LiveId" clId="{D002948B-AC76-46C4-A844-79B369F89B2D}" dt="2025-01-31T01:15:16.453" v="488" actId="21"/>
          <ac:picMkLst>
            <pc:docMk/>
            <pc:sldMk cId="2585346202" sldId="270"/>
            <ac:picMk id="13" creationId="{4C7A69BD-8D19-1CD1-85E5-0D1BCC2FBBDC}"/>
          </ac:picMkLst>
        </pc:picChg>
        <pc:picChg chg="del">
          <ac:chgData name="Davide Jarik" userId="04ea53384221d6af" providerId="LiveId" clId="{D002948B-AC76-46C4-A844-79B369F89B2D}" dt="2025-01-31T01:15:22.205" v="490" actId="21"/>
          <ac:picMkLst>
            <pc:docMk/>
            <pc:sldMk cId="2585346202" sldId="270"/>
            <ac:picMk id="15" creationId="{92731CC6-44A8-1281-69FB-D4B525274ECC}"/>
          </ac:picMkLst>
        </pc:picChg>
      </pc:sldChg>
      <pc:sldChg chg="addSp delSp modSp mod">
        <pc:chgData name="Davide Jarik" userId="04ea53384221d6af" providerId="LiveId" clId="{D002948B-AC76-46C4-A844-79B369F89B2D}" dt="2025-01-31T01:27:37.208" v="575" actId="1076"/>
        <pc:sldMkLst>
          <pc:docMk/>
          <pc:sldMk cId="4262604857" sldId="271"/>
        </pc:sldMkLst>
        <pc:spChg chg="add del mod">
          <ac:chgData name="Davide Jarik" userId="04ea53384221d6af" providerId="LiveId" clId="{D002948B-AC76-46C4-A844-79B369F89B2D}" dt="2025-01-31T01:17:13.450" v="567" actId="21"/>
          <ac:spMkLst>
            <pc:docMk/>
            <pc:sldMk cId="4262604857" sldId="271"/>
            <ac:spMk id="3" creationId="{07911C2A-7FE2-14CD-6433-D99178395D82}"/>
          </ac:spMkLst>
        </pc:spChg>
        <pc:picChg chg="del">
          <ac:chgData name="Davide Jarik" userId="04ea53384221d6af" providerId="LiveId" clId="{D002948B-AC76-46C4-A844-79B369F89B2D}" dt="2025-01-31T01:17:11.650" v="566" actId="21"/>
          <ac:picMkLst>
            <pc:docMk/>
            <pc:sldMk cId="4262604857" sldId="271"/>
            <ac:picMk id="5" creationId="{D9479FE6-B464-9287-F132-6BEC529B764C}"/>
          </ac:picMkLst>
        </pc:picChg>
        <pc:picChg chg="add mod">
          <ac:chgData name="Davide Jarik" userId="04ea53384221d6af" providerId="LiveId" clId="{D002948B-AC76-46C4-A844-79B369F89B2D}" dt="2025-01-31T01:27:37.208" v="575" actId="1076"/>
          <ac:picMkLst>
            <pc:docMk/>
            <pc:sldMk cId="4262604857" sldId="271"/>
            <ac:picMk id="6" creationId="{06932AF6-756B-0D5F-E713-363D5AB80B47}"/>
          </ac:picMkLst>
        </pc:picChg>
      </pc:sldChg>
      <pc:sldChg chg="addSp delSp modSp mod">
        <pc:chgData name="Davide Jarik" userId="04ea53384221d6af" providerId="LiveId" clId="{D002948B-AC76-46C4-A844-79B369F89B2D}" dt="2025-01-31T02:15:13.482" v="649" actId="1076"/>
        <pc:sldMkLst>
          <pc:docMk/>
          <pc:sldMk cId="364962694" sldId="272"/>
        </pc:sldMkLst>
        <pc:spChg chg="add del">
          <ac:chgData name="Davide Jarik" userId="04ea53384221d6af" providerId="LiveId" clId="{D002948B-AC76-46C4-A844-79B369F89B2D}" dt="2025-01-31T02:12:13.388" v="624" actId="22"/>
          <ac:spMkLst>
            <pc:docMk/>
            <pc:sldMk cId="364962694" sldId="272"/>
            <ac:spMk id="4" creationId="{343D4289-1866-BB9C-9BCD-883B67076EDC}"/>
          </ac:spMkLst>
        </pc:spChg>
        <pc:spChg chg="add del mod">
          <ac:chgData name="Davide Jarik" userId="04ea53384221d6af" providerId="LiveId" clId="{D002948B-AC76-46C4-A844-79B369F89B2D}" dt="2025-01-31T02:12:18.791" v="628" actId="22"/>
          <ac:spMkLst>
            <pc:docMk/>
            <pc:sldMk cId="364962694" sldId="272"/>
            <ac:spMk id="7" creationId="{ADD603D2-4CD3-E74B-105B-AEAA2CC049B8}"/>
          </ac:spMkLst>
        </pc:spChg>
        <pc:spChg chg="mod">
          <ac:chgData name="Davide Jarik" userId="04ea53384221d6af" providerId="LiveId" clId="{D002948B-AC76-46C4-A844-79B369F89B2D}" dt="2025-01-31T02:11:23.872" v="621" actId="1076"/>
          <ac:spMkLst>
            <pc:docMk/>
            <pc:sldMk cId="364962694" sldId="272"/>
            <ac:spMk id="8" creationId="{FDA91479-BC16-A932-4EE5-504B111FE8DD}"/>
          </ac:spMkLst>
        </pc:spChg>
        <pc:spChg chg="add mod">
          <ac:chgData name="Davide Jarik" userId="04ea53384221d6af" providerId="LiveId" clId="{D002948B-AC76-46C4-A844-79B369F89B2D}" dt="2025-01-31T02:15:13.482" v="649" actId="1076"/>
          <ac:spMkLst>
            <pc:docMk/>
            <pc:sldMk cId="364962694" sldId="272"/>
            <ac:spMk id="10" creationId="{8543560F-E5A1-9472-06A7-1276B9D1EDE2}"/>
          </ac:spMkLst>
        </pc:spChg>
        <pc:picChg chg="mod">
          <ac:chgData name="Davide Jarik" userId="04ea53384221d6af" providerId="LiveId" clId="{D002948B-AC76-46C4-A844-79B369F89B2D}" dt="2025-01-31T02:11:26.921" v="622" actId="1076"/>
          <ac:picMkLst>
            <pc:docMk/>
            <pc:sldMk cId="364962694" sldId="272"/>
            <ac:picMk id="5" creationId="{D448D371-0B32-30E6-5B38-BC9DFE91844B}"/>
          </ac:picMkLst>
        </pc:picChg>
      </pc:sldChg>
      <pc:sldChg chg="modSp mod">
        <pc:chgData name="Davide Jarik" userId="04ea53384221d6af" providerId="LiveId" clId="{D002948B-AC76-46C4-A844-79B369F89B2D}" dt="2025-01-31T02:15:22.352" v="651" actId="1076"/>
        <pc:sldMkLst>
          <pc:docMk/>
          <pc:sldMk cId="1346075565" sldId="273"/>
        </pc:sldMkLst>
        <pc:picChg chg="mod">
          <ac:chgData name="Davide Jarik" userId="04ea53384221d6af" providerId="LiveId" clId="{D002948B-AC76-46C4-A844-79B369F89B2D}" dt="2025-01-31T02:15:22.352" v="651" actId="1076"/>
          <ac:picMkLst>
            <pc:docMk/>
            <pc:sldMk cId="1346075565" sldId="273"/>
            <ac:picMk id="5" creationId="{91EB34C8-5AF3-6651-4E06-F031178DA8C1}"/>
          </ac:picMkLst>
        </pc:picChg>
      </pc:sldChg>
      <pc:sldChg chg="addSp delSp modSp mod setBg">
        <pc:chgData name="Davide Jarik" userId="04ea53384221d6af" providerId="LiveId" clId="{D002948B-AC76-46C4-A844-79B369F89B2D}" dt="2025-01-31T02:19:40.472" v="661" actId="1076"/>
        <pc:sldMkLst>
          <pc:docMk/>
          <pc:sldMk cId="2029178329" sldId="274"/>
        </pc:sldMkLst>
        <pc:spChg chg="mod">
          <ac:chgData name="Davide Jarik" userId="04ea53384221d6af" providerId="LiveId" clId="{D002948B-AC76-46C4-A844-79B369F89B2D}" dt="2025-01-31T02:19:37.952" v="660" actId="26606"/>
          <ac:spMkLst>
            <pc:docMk/>
            <pc:sldMk cId="2029178329" sldId="274"/>
            <ac:spMk id="2" creationId="{CE2C2075-6D7A-F718-C2D0-917DE0775633}"/>
          </ac:spMkLst>
        </pc:spChg>
        <pc:spChg chg="add del mod">
          <ac:chgData name="Davide Jarik" userId="04ea53384221d6af" providerId="LiveId" clId="{D002948B-AC76-46C4-A844-79B369F89B2D}" dt="2025-01-31T02:16:05.661" v="654" actId="21"/>
          <ac:spMkLst>
            <pc:docMk/>
            <pc:sldMk cId="2029178329" sldId="274"/>
            <ac:spMk id="4" creationId="{2F6D28AC-D073-A435-0F15-3DD7B73E51B0}"/>
          </ac:spMkLst>
        </pc:spChg>
        <pc:spChg chg="add del">
          <ac:chgData name="Davide Jarik" userId="04ea53384221d6af" providerId="LiveId" clId="{D002948B-AC76-46C4-A844-79B369F89B2D}" dt="2025-01-31T02:19:37.952" v="660" actId="26606"/>
          <ac:spMkLst>
            <pc:docMk/>
            <pc:sldMk cId="2029178329" sldId="274"/>
            <ac:spMk id="13" creationId="{53F29798-D584-4792-9B62-3F5F5C36D619}"/>
          </ac:spMkLst>
        </pc:spChg>
        <pc:picChg chg="del mod">
          <ac:chgData name="Davide Jarik" userId="04ea53384221d6af" providerId="LiveId" clId="{D002948B-AC76-46C4-A844-79B369F89B2D}" dt="2025-01-31T02:16:01.109" v="653" actId="21"/>
          <ac:picMkLst>
            <pc:docMk/>
            <pc:sldMk cId="2029178329" sldId="274"/>
            <ac:picMk id="5" creationId="{3290E0B8-0582-51BA-A7D3-5A390BB1B527}"/>
          </ac:picMkLst>
        </pc:picChg>
        <pc:picChg chg="del">
          <ac:chgData name="Davide Jarik" userId="04ea53384221d6af" providerId="LiveId" clId="{D002948B-AC76-46C4-A844-79B369F89B2D}" dt="2025-01-31T02:16:06.395" v="655" actId="21"/>
          <ac:picMkLst>
            <pc:docMk/>
            <pc:sldMk cId="2029178329" sldId="274"/>
            <ac:picMk id="7" creationId="{925BC08C-3149-4500-9BFF-BD77BB9F949F}"/>
          </ac:picMkLst>
        </pc:picChg>
        <pc:picChg chg="add mod">
          <ac:chgData name="Davide Jarik" userId="04ea53384221d6af" providerId="LiveId" clId="{D002948B-AC76-46C4-A844-79B369F89B2D}" dt="2025-01-31T02:19:40.472" v="661" actId="1076"/>
          <ac:picMkLst>
            <pc:docMk/>
            <pc:sldMk cId="2029178329" sldId="274"/>
            <ac:picMk id="8" creationId="{1C88A83D-8F49-EB33-F102-AA570221A57A}"/>
          </ac:picMkLst>
        </pc:picChg>
      </pc:sldChg>
      <pc:sldChg chg="modSp mod">
        <pc:chgData name="Davide Jarik" userId="04ea53384221d6af" providerId="LiveId" clId="{D002948B-AC76-46C4-A844-79B369F89B2D}" dt="2025-01-31T02:33:57.370" v="733" actId="1076"/>
        <pc:sldMkLst>
          <pc:docMk/>
          <pc:sldMk cId="4034354802" sldId="275"/>
        </pc:sldMkLst>
        <pc:spChg chg="mod">
          <ac:chgData name="Davide Jarik" userId="04ea53384221d6af" providerId="LiveId" clId="{D002948B-AC76-46C4-A844-79B369F89B2D}" dt="2025-01-31T02:33:54.545" v="732" actId="27636"/>
          <ac:spMkLst>
            <pc:docMk/>
            <pc:sldMk cId="4034354802" sldId="275"/>
            <ac:spMk id="3" creationId="{3C880018-7D8A-F014-2A40-A1E39A2F9853}"/>
          </ac:spMkLst>
        </pc:spChg>
        <pc:picChg chg="mod">
          <ac:chgData name="Davide Jarik" userId="04ea53384221d6af" providerId="LiveId" clId="{D002948B-AC76-46C4-A844-79B369F89B2D}" dt="2025-01-31T02:33:57.370" v="733" actId="1076"/>
          <ac:picMkLst>
            <pc:docMk/>
            <pc:sldMk cId="4034354802" sldId="275"/>
            <ac:picMk id="5" creationId="{52AA3B14-0BBA-3ACE-40D2-56296EEBEDC6}"/>
          </ac:picMkLst>
        </pc:picChg>
      </pc:sldChg>
      <pc:sldChg chg="modSp mod">
        <pc:chgData name="Davide Jarik" userId="04ea53384221d6af" providerId="LiveId" clId="{D002948B-AC76-46C4-A844-79B369F89B2D}" dt="2025-01-31T02:36:41.143" v="739" actId="1076"/>
        <pc:sldMkLst>
          <pc:docMk/>
          <pc:sldMk cId="3277073014" sldId="276"/>
        </pc:sldMkLst>
        <pc:spChg chg="mod">
          <ac:chgData name="Davide Jarik" userId="04ea53384221d6af" providerId="LiveId" clId="{D002948B-AC76-46C4-A844-79B369F89B2D}" dt="2025-01-31T02:36:41.143" v="739" actId="1076"/>
          <ac:spMkLst>
            <pc:docMk/>
            <pc:sldMk cId="3277073014" sldId="276"/>
            <ac:spMk id="3" creationId="{5B2EA7C8-FC9D-ACDE-0642-4B28319D7464}"/>
          </ac:spMkLst>
        </pc:spChg>
      </pc:sldChg>
      <pc:sldChg chg="addSp delSp modSp mod">
        <pc:chgData name="Davide Jarik" userId="04ea53384221d6af" providerId="LiveId" clId="{D002948B-AC76-46C4-A844-79B369F89B2D}" dt="2025-01-31T02:54:52.982" v="1037" actId="1076"/>
        <pc:sldMkLst>
          <pc:docMk/>
          <pc:sldMk cId="581030761" sldId="277"/>
        </pc:sldMkLst>
        <pc:picChg chg="add mod">
          <ac:chgData name="Davide Jarik" userId="04ea53384221d6af" providerId="LiveId" clId="{D002948B-AC76-46C4-A844-79B369F89B2D}" dt="2025-01-31T02:54:26.510" v="1029" actId="1076"/>
          <ac:picMkLst>
            <pc:docMk/>
            <pc:sldMk cId="581030761" sldId="277"/>
            <ac:picMk id="3" creationId="{9BFCAE3F-3F06-1FE0-B031-2D788FC17F1C}"/>
          </ac:picMkLst>
        </pc:picChg>
        <pc:picChg chg="mod">
          <ac:chgData name="Davide Jarik" userId="04ea53384221d6af" providerId="LiveId" clId="{D002948B-AC76-46C4-A844-79B369F89B2D}" dt="2025-01-31T02:54:52.982" v="1037" actId="1076"/>
          <ac:picMkLst>
            <pc:docMk/>
            <pc:sldMk cId="581030761" sldId="277"/>
            <ac:picMk id="5" creationId="{C621F5B1-D024-907D-9D22-EA70154C1F1B}"/>
          </ac:picMkLst>
        </pc:picChg>
        <pc:picChg chg="del">
          <ac:chgData name="Davide Jarik" userId="04ea53384221d6af" providerId="LiveId" clId="{D002948B-AC76-46C4-A844-79B369F89B2D}" dt="2025-01-31T02:38:02.993" v="742" actId="21"/>
          <ac:picMkLst>
            <pc:docMk/>
            <pc:sldMk cId="581030761" sldId="277"/>
            <ac:picMk id="7" creationId="{6EBB9B37-D90D-E80D-E23D-BA0284AEE1E9}"/>
          </ac:picMkLst>
        </pc:picChg>
        <pc:picChg chg="del mod">
          <ac:chgData name="Davide Jarik" userId="04ea53384221d6af" providerId="LiveId" clId="{D002948B-AC76-46C4-A844-79B369F89B2D}" dt="2025-01-31T02:54:06.689" v="1023" actId="21"/>
          <ac:picMkLst>
            <pc:docMk/>
            <pc:sldMk cId="581030761" sldId="277"/>
            <ac:picMk id="9" creationId="{79D67CFB-1D96-A745-0BF1-4C7F0AEE39AE}"/>
          </ac:picMkLst>
        </pc:picChg>
      </pc:sldChg>
      <pc:sldChg chg="addSp delSp modSp mod">
        <pc:chgData name="Davide Jarik" userId="04ea53384221d6af" providerId="LiveId" clId="{D002948B-AC76-46C4-A844-79B369F89B2D}" dt="2025-01-31T02:41:22.553" v="805" actId="20577"/>
        <pc:sldMkLst>
          <pc:docMk/>
          <pc:sldMk cId="421928243" sldId="278"/>
        </pc:sldMkLst>
        <pc:spChg chg="mod">
          <ac:chgData name="Davide Jarik" userId="04ea53384221d6af" providerId="LiveId" clId="{D002948B-AC76-46C4-A844-79B369F89B2D}" dt="2025-01-31T02:41:22.553" v="805" actId="20577"/>
          <ac:spMkLst>
            <pc:docMk/>
            <pc:sldMk cId="421928243" sldId="278"/>
            <ac:spMk id="2" creationId="{1045CE94-6DC3-5201-5E9B-225C86BABB3A}"/>
          </ac:spMkLst>
        </pc:spChg>
        <pc:spChg chg="add del mod">
          <ac:chgData name="Davide Jarik" userId="04ea53384221d6af" providerId="LiveId" clId="{D002948B-AC76-46C4-A844-79B369F89B2D}" dt="2025-01-31T02:40:11.802" v="759" actId="21"/>
          <ac:spMkLst>
            <pc:docMk/>
            <pc:sldMk cId="421928243" sldId="278"/>
            <ac:spMk id="8" creationId="{25B783CF-7FE5-1196-EA3E-BDC89BD762C6}"/>
          </ac:spMkLst>
        </pc:spChg>
        <pc:spChg chg="del">
          <ac:chgData name="Davide Jarik" userId="04ea53384221d6af" providerId="LiveId" clId="{D002948B-AC76-46C4-A844-79B369F89B2D}" dt="2025-01-31T02:40:17.710" v="761" actId="21"/>
          <ac:spMkLst>
            <pc:docMk/>
            <pc:sldMk cId="421928243" sldId="278"/>
            <ac:spMk id="10" creationId="{DA24A1AF-A115-06D6-F497-8002D9D3BB53}"/>
          </ac:spMkLst>
        </pc:spChg>
        <pc:spChg chg="del">
          <ac:chgData name="Davide Jarik" userId="04ea53384221d6af" providerId="LiveId" clId="{D002948B-AC76-46C4-A844-79B369F89B2D}" dt="2025-01-31T02:40:23.842" v="762" actId="21"/>
          <ac:spMkLst>
            <pc:docMk/>
            <pc:sldMk cId="421928243" sldId="278"/>
            <ac:spMk id="15" creationId="{1FD5F0D2-2339-736A-DFB6-9DFD4883B18C}"/>
          </ac:spMkLst>
        </pc:spChg>
        <pc:picChg chg="add mod">
          <ac:chgData name="Davide Jarik" userId="04ea53384221d6af" providerId="LiveId" clId="{D002948B-AC76-46C4-A844-79B369F89B2D}" dt="2025-01-31T02:40:42.703" v="769" actId="14100"/>
          <ac:picMkLst>
            <pc:docMk/>
            <pc:sldMk cId="421928243" sldId="278"/>
            <ac:picMk id="3" creationId="{DA2480A5-83CF-67B1-4C91-91D0BF2A4B81}"/>
          </ac:picMkLst>
        </pc:picChg>
        <pc:picChg chg="add del mod">
          <ac:chgData name="Davide Jarik" userId="04ea53384221d6af" providerId="LiveId" clId="{D002948B-AC76-46C4-A844-79B369F89B2D}" dt="2025-01-31T02:39:58.143" v="755" actId="21"/>
          <ac:picMkLst>
            <pc:docMk/>
            <pc:sldMk cId="421928243" sldId="278"/>
            <ac:picMk id="4" creationId="{6EBB9B37-D90D-E80D-E23D-BA0284AEE1E9}"/>
          </ac:picMkLst>
        </pc:picChg>
        <pc:picChg chg="del mod">
          <ac:chgData name="Davide Jarik" userId="04ea53384221d6af" providerId="LiveId" clId="{D002948B-AC76-46C4-A844-79B369F89B2D}" dt="2025-01-31T02:40:07.903" v="758" actId="21"/>
          <ac:picMkLst>
            <pc:docMk/>
            <pc:sldMk cId="421928243" sldId="278"/>
            <ac:picMk id="5" creationId="{EA177937-A82D-23E4-6526-AE216B71067A}"/>
          </ac:picMkLst>
        </pc:picChg>
        <pc:picChg chg="mod">
          <ac:chgData name="Davide Jarik" userId="04ea53384221d6af" providerId="LiveId" clId="{D002948B-AC76-46C4-A844-79B369F89B2D}" dt="2025-01-31T02:40:40" v="768" actId="1076"/>
          <ac:picMkLst>
            <pc:docMk/>
            <pc:sldMk cId="421928243" sldId="278"/>
            <ac:picMk id="7" creationId="{58898772-A99C-70F9-7A95-CDF85716BD36}"/>
          </ac:picMkLst>
        </pc:picChg>
        <pc:picChg chg="del">
          <ac:chgData name="Davide Jarik" userId="04ea53384221d6af" providerId="LiveId" clId="{D002948B-AC76-46C4-A844-79B369F89B2D}" dt="2025-01-31T02:40:14.404" v="760" actId="21"/>
          <ac:picMkLst>
            <pc:docMk/>
            <pc:sldMk cId="421928243" sldId="278"/>
            <ac:picMk id="13" creationId="{662C5805-329C-1FB2-D3F1-189D9B284D47}"/>
          </ac:picMkLst>
        </pc:picChg>
      </pc:sldChg>
      <pc:sldChg chg="delSp modSp mod">
        <pc:chgData name="Davide Jarik" userId="04ea53384221d6af" providerId="LiveId" clId="{D002948B-AC76-46C4-A844-79B369F89B2D}" dt="2025-01-31T02:47:13.630" v="1022" actId="20577"/>
        <pc:sldMkLst>
          <pc:docMk/>
          <pc:sldMk cId="2759576849" sldId="279"/>
        </pc:sldMkLst>
        <pc:spChg chg="mod">
          <ac:chgData name="Davide Jarik" userId="04ea53384221d6af" providerId="LiveId" clId="{D002948B-AC76-46C4-A844-79B369F89B2D}" dt="2025-01-31T02:47:13.630" v="1022" actId="20577"/>
          <ac:spMkLst>
            <pc:docMk/>
            <pc:sldMk cId="2759576849" sldId="279"/>
            <ac:spMk id="3" creationId="{09339E26-342C-B816-F711-361239D68063}"/>
          </ac:spMkLst>
        </pc:spChg>
        <pc:spChg chg="del">
          <ac:chgData name="Davide Jarik" userId="04ea53384221d6af" providerId="LiveId" clId="{D002948B-AC76-46C4-A844-79B369F89B2D}" dt="2025-01-31T02:46:51.290" v="998" actId="21"/>
          <ac:spMkLst>
            <pc:docMk/>
            <pc:sldMk cId="2759576849" sldId="279"/>
            <ac:spMk id="8" creationId="{2D8E015C-9B26-4D1F-47BF-7B5983DE3D20}"/>
          </ac:spMkLst>
        </pc:spChg>
        <pc:picChg chg="mod">
          <ac:chgData name="Davide Jarik" userId="04ea53384221d6af" providerId="LiveId" clId="{D002948B-AC76-46C4-A844-79B369F89B2D}" dt="2025-01-31T02:46:40.241" v="994" actId="1076"/>
          <ac:picMkLst>
            <pc:docMk/>
            <pc:sldMk cId="2759576849" sldId="279"/>
            <ac:picMk id="5" creationId="{E45B5081-2558-CB5D-DE26-BBA98D0D8A3A}"/>
          </ac:picMkLst>
        </pc:picChg>
        <pc:picChg chg="mod">
          <ac:chgData name="Davide Jarik" userId="04ea53384221d6af" providerId="LiveId" clId="{D002948B-AC76-46C4-A844-79B369F89B2D}" dt="2025-01-31T02:46:47.976" v="997" actId="1076"/>
          <ac:picMkLst>
            <pc:docMk/>
            <pc:sldMk cId="2759576849" sldId="279"/>
            <ac:picMk id="7" creationId="{F15BC0D2-DB2B-9933-50B9-4859E6249A9E}"/>
          </ac:picMkLst>
        </pc:picChg>
      </pc:sldChg>
      <pc:sldChg chg="addSp delSp modSp mod">
        <pc:chgData name="Davide Jarik" userId="04ea53384221d6af" providerId="LiveId" clId="{D002948B-AC76-46C4-A844-79B369F89B2D}" dt="2025-01-31T13:48:36.844" v="2012" actId="20577"/>
        <pc:sldMkLst>
          <pc:docMk/>
          <pc:sldMk cId="3927971111" sldId="280"/>
        </pc:sldMkLst>
        <pc:spChg chg="add mod">
          <ac:chgData name="Davide Jarik" userId="04ea53384221d6af" providerId="LiveId" clId="{D002948B-AC76-46C4-A844-79B369F89B2D}" dt="2025-01-31T03:32:05.772" v="1083" actId="1076"/>
          <ac:spMkLst>
            <pc:docMk/>
            <pc:sldMk cId="3927971111" sldId="280"/>
            <ac:spMk id="3" creationId="{42604446-FA22-B3C8-1246-8FD9633C0925}"/>
          </ac:spMkLst>
        </pc:spChg>
        <pc:spChg chg="add mod">
          <ac:chgData name="Davide Jarik" userId="04ea53384221d6af" providerId="LiveId" clId="{D002948B-AC76-46C4-A844-79B369F89B2D}" dt="2025-01-31T13:48:36.844" v="2012" actId="20577"/>
          <ac:spMkLst>
            <pc:docMk/>
            <pc:sldMk cId="3927971111" sldId="280"/>
            <ac:spMk id="6" creationId="{B8FF5013-E02E-B728-CF10-1038AE209A57}"/>
          </ac:spMkLst>
        </pc:spChg>
        <pc:picChg chg="mod">
          <ac:chgData name="Davide Jarik" userId="04ea53384221d6af" providerId="LiveId" clId="{D002948B-AC76-46C4-A844-79B369F89B2D}" dt="2025-01-31T03:32:10.247" v="1084" actId="1076"/>
          <ac:picMkLst>
            <pc:docMk/>
            <pc:sldMk cId="3927971111" sldId="280"/>
            <ac:picMk id="5" creationId="{E9E2B6ED-AF45-5753-5421-5C12D10141B6}"/>
          </ac:picMkLst>
        </pc:picChg>
        <pc:picChg chg="del">
          <ac:chgData name="Davide Jarik" userId="04ea53384221d6af" providerId="LiveId" clId="{D002948B-AC76-46C4-A844-79B369F89B2D}" dt="2025-01-31T02:55:01.560" v="1038" actId="21"/>
          <ac:picMkLst>
            <pc:docMk/>
            <pc:sldMk cId="3927971111" sldId="280"/>
            <ac:picMk id="7" creationId="{05CBC9AF-D49D-5F2C-7FCA-6E1D7D7D14D0}"/>
          </ac:picMkLst>
        </pc:picChg>
        <pc:picChg chg="add del">
          <ac:chgData name="Davide Jarik" userId="04ea53384221d6af" providerId="LiveId" clId="{D002948B-AC76-46C4-A844-79B369F89B2D}" dt="2025-01-31T03:39:02.357" v="1230" actId="21"/>
          <ac:picMkLst>
            <pc:docMk/>
            <pc:sldMk cId="3927971111" sldId="280"/>
            <ac:picMk id="9" creationId="{3BBB9091-7CF4-7D68-70C4-1EE1C1063F2E}"/>
          </ac:picMkLst>
        </pc:picChg>
      </pc:sldChg>
      <pc:sldChg chg="addSp delSp modSp add mod">
        <pc:chgData name="Davide Jarik" userId="04ea53384221d6af" providerId="LiveId" clId="{D002948B-AC76-46C4-A844-79B369F89B2D}" dt="2025-01-31T00:59:15.932" v="392" actId="1076"/>
        <pc:sldMkLst>
          <pc:docMk/>
          <pc:sldMk cId="1898823520" sldId="281"/>
        </pc:sldMkLst>
        <pc:spChg chg="mod">
          <ac:chgData name="Davide Jarik" userId="04ea53384221d6af" providerId="LiveId" clId="{D002948B-AC76-46C4-A844-79B369F89B2D}" dt="2025-01-31T00:58:27.836" v="382" actId="1076"/>
          <ac:spMkLst>
            <pc:docMk/>
            <pc:sldMk cId="1898823520" sldId="281"/>
            <ac:spMk id="7" creationId="{A3A644B6-413F-8309-5292-92D24DE51B2B}"/>
          </ac:spMkLst>
        </pc:spChg>
        <pc:spChg chg="del">
          <ac:chgData name="Davide Jarik" userId="04ea53384221d6af" providerId="LiveId" clId="{D002948B-AC76-46C4-A844-79B369F89B2D}" dt="2025-01-31T00:58:30.984" v="385" actId="21"/>
          <ac:spMkLst>
            <pc:docMk/>
            <pc:sldMk cId="1898823520" sldId="281"/>
            <ac:spMk id="9" creationId="{EEDC09C1-2967-4AAE-E09E-E9100805E6B9}"/>
          </ac:spMkLst>
        </pc:spChg>
        <pc:picChg chg="del">
          <ac:chgData name="Davide Jarik" userId="04ea53384221d6af" providerId="LiveId" clId="{D002948B-AC76-46C4-A844-79B369F89B2D}" dt="2025-01-31T00:58:30.137" v="384" actId="21"/>
          <ac:picMkLst>
            <pc:docMk/>
            <pc:sldMk cId="1898823520" sldId="281"/>
            <ac:picMk id="3" creationId="{3A4E537C-FE91-D881-A5D9-B81E289832B1}"/>
          </ac:picMkLst>
        </pc:picChg>
        <pc:picChg chg="add mod">
          <ac:chgData name="Davide Jarik" userId="04ea53384221d6af" providerId="LiveId" clId="{D002948B-AC76-46C4-A844-79B369F89B2D}" dt="2025-01-31T00:59:15.932" v="392" actId="1076"/>
          <ac:picMkLst>
            <pc:docMk/>
            <pc:sldMk cId="1898823520" sldId="281"/>
            <ac:picMk id="4" creationId="{7DC22EFA-9049-317D-39AE-D5717CF1D7E1}"/>
          </ac:picMkLst>
        </pc:picChg>
        <pc:picChg chg="del">
          <ac:chgData name="Davide Jarik" userId="04ea53384221d6af" providerId="LiveId" clId="{D002948B-AC76-46C4-A844-79B369F89B2D}" dt="2025-01-31T00:58:29.483" v="383" actId="21"/>
          <ac:picMkLst>
            <pc:docMk/>
            <pc:sldMk cId="1898823520" sldId="281"/>
            <ac:picMk id="8" creationId="{71609C4E-62E0-16D7-7210-59D4A24F000B}"/>
          </ac:picMkLst>
        </pc:picChg>
      </pc:sldChg>
      <pc:sldChg chg="addSp delSp add del setBg delDesignElem">
        <pc:chgData name="Davide Jarik" userId="04ea53384221d6af" providerId="LiveId" clId="{D002948B-AC76-46C4-A844-79B369F89B2D}" dt="2025-01-31T00:54:53.474" v="349"/>
        <pc:sldMkLst>
          <pc:docMk/>
          <pc:sldMk cId="1910085422" sldId="281"/>
        </pc:sldMkLst>
        <pc:spChg chg="add del">
          <ac:chgData name="Davide Jarik" userId="04ea53384221d6af" providerId="LiveId" clId="{D002948B-AC76-46C4-A844-79B369F89B2D}" dt="2025-01-31T00:54:53.474" v="349"/>
          <ac:spMkLst>
            <pc:docMk/>
            <pc:sldMk cId="1910085422" sldId="281"/>
            <ac:spMk id="13" creationId="{8DDE95E6-FC23-B75C-8C28-41D9E2FAB90A}"/>
          </ac:spMkLst>
        </pc:spChg>
        <pc:spChg chg="add del">
          <ac:chgData name="Davide Jarik" userId="04ea53384221d6af" providerId="LiveId" clId="{D002948B-AC76-46C4-A844-79B369F89B2D}" dt="2025-01-31T00:54:53.474" v="349"/>
          <ac:spMkLst>
            <pc:docMk/>
            <pc:sldMk cId="1910085422" sldId="281"/>
            <ac:spMk id="15" creationId="{0A3EF14C-77F9-CA62-F988-BCBB3023AA44}"/>
          </ac:spMkLst>
        </pc:spChg>
      </pc:sldChg>
      <pc:sldChg chg="add del setBg">
        <pc:chgData name="Davide Jarik" userId="04ea53384221d6af" providerId="LiveId" clId="{D002948B-AC76-46C4-A844-79B369F89B2D}" dt="2025-01-31T01:27:13.008" v="569" actId="2696"/>
        <pc:sldMkLst>
          <pc:docMk/>
          <pc:sldMk cId="86528092" sldId="282"/>
        </pc:sldMkLst>
      </pc:sldChg>
      <pc:sldChg chg="addSp modSp add mod">
        <pc:chgData name="Davide Jarik" userId="04ea53384221d6af" providerId="LiveId" clId="{D002948B-AC76-46C4-A844-79B369F89B2D}" dt="2025-01-31T01:27:51.500" v="580" actId="1076"/>
        <pc:sldMkLst>
          <pc:docMk/>
          <pc:sldMk cId="627975268" sldId="282"/>
        </pc:sldMkLst>
        <pc:picChg chg="add mod">
          <ac:chgData name="Davide Jarik" userId="04ea53384221d6af" providerId="LiveId" clId="{D002948B-AC76-46C4-A844-79B369F89B2D}" dt="2025-01-31T01:27:51.500" v="580" actId="1076"/>
          <ac:picMkLst>
            <pc:docMk/>
            <pc:sldMk cId="627975268" sldId="282"/>
            <ac:picMk id="3" creationId="{86CB95FA-AA27-CF69-A391-7F5CD7860427}"/>
          </ac:picMkLst>
        </pc:picChg>
      </pc:sldChg>
      <pc:sldChg chg="addSp delSp modSp add mod">
        <pc:chgData name="Davide Jarik" userId="04ea53384221d6af" providerId="LiveId" clId="{D002948B-AC76-46C4-A844-79B369F89B2D}" dt="2025-01-31T02:20:42.535" v="673" actId="1076"/>
        <pc:sldMkLst>
          <pc:docMk/>
          <pc:sldMk cId="1509528851" sldId="283"/>
        </pc:sldMkLst>
        <pc:picChg chg="add mod">
          <ac:chgData name="Davide Jarik" userId="04ea53384221d6af" providerId="LiveId" clId="{D002948B-AC76-46C4-A844-79B369F89B2D}" dt="2025-01-31T02:20:29.865" v="668" actId="1076"/>
          <ac:picMkLst>
            <pc:docMk/>
            <pc:sldMk cId="1509528851" sldId="283"/>
            <ac:picMk id="4" creationId="{23CC68EE-F12B-E5CC-0B93-5FB373923318}"/>
          </ac:picMkLst>
        </pc:picChg>
        <pc:picChg chg="add mod">
          <ac:chgData name="Davide Jarik" userId="04ea53384221d6af" providerId="LiveId" clId="{D002948B-AC76-46C4-A844-79B369F89B2D}" dt="2025-01-31T02:20:42.535" v="673" actId="1076"/>
          <ac:picMkLst>
            <pc:docMk/>
            <pc:sldMk cId="1509528851" sldId="283"/>
            <ac:picMk id="6" creationId="{81B27000-5140-FFBE-7F34-E667717B1F51}"/>
          </ac:picMkLst>
        </pc:picChg>
        <pc:picChg chg="del">
          <ac:chgData name="Davide Jarik" userId="04ea53384221d6af" providerId="LiveId" clId="{D002948B-AC76-46C4-A844-79B369F89B2D}" dt="2025-01-31T02:20:14.372" v="665" actId="21"/>
          <ac:picMkLst>
            <pc:docMk/>
            <pc:sldMk cId="1509528851" sldId="283"/>
            <ac:picMk id="8" creationId="{CF0805EB-A83C-71F8-BEA3-226862084460}"/>
          </ac:picMkLst>
        </pc:picChg>
      </pc:sldChg>
      <pc:sldChg chg="add del">
        <pc:chgData name="Davide Jarik" userId="04ea53384221d6af" providerId="LiveId" clId="{D002948B-AC76-46C4-A844-79B369F89B2D}" dt="2025-01-31T02:19:59.982" v="663" actId="2890"/>
        <pc:sldMkLst>
          <pc:docMk/>
          <pc:sldMk cId="2244921855" sldId="283"/>
        </pc:sldMkLst>
      </pc:sldChg>
      <pc:sldChg chg="delSp modSp add mod">
        <pc:chgData name="Davide Jarik" userId="04ea53384221d6af" providerId="LiveId" clId="{D002948B-AC76-46C4-A844-79B369F89B2D}" dt="2025-01-31T02:45:59.750" v="988" actId="20577"/>
        <pc:sldMkLst>
          <pc:docMk/>
          <pc:sldMk cId="3042729063" sldId="284"/>
        </pc:sldMkLst>
        <pc:spChg chg="mod">
          <ac:chgData name="Davide Jarik" userId="04ea53384221d6af" providerId="LiveId" clId="{D002948B-AC76-46C4-A844-79B369F89B2D}" dt="2025-01-31T02:45:59.750" v="988" actId="20577"/>
          <ac:spMkLst>
            <pc:docMk/>
            <pc:sldMk cId="3042729063" sldId="284"/>
            <ac:spMk id="2" creationId="{BC764AB6-06C8-B53F-A411-D7FF4DC3380E}"/>
          </ac:spMkLst>
        </pc:spChg>
        <pc:spChg chg="del">
          <ac:chgData name="Davide Jarik" userId="04ea53384221d6af" providerId="LiveId" clId="{D002948B-AC76-46C4-A844-79B369F89B2D}" dt="2025-01-31T02:43:39.194" v="817" actId="21"/>
          <ac:spMkLst>
            <pc:docMk/>
            <pc:sldMk cId="3042729063" sldId="284"/>
            <ac:spMk id="10" creationId="{9EDC155A-DE83-2433-C9C6-E7D63F4A67C6}"/>
          </ac:spMkLst>
        </pc:spChg>
        <pc:spChg chg="del">
          <ac:chgData name="Davide Jarik" userId="04ea53384221d6af" providerId="LiveId" clId="{D002948B-AC76-46C4-A844-79B369F89B2D}" dt="2025-01-31T02:43:40.943" v="818" actId="21"/>
          <ac:spMkLst>
            <pc:docMk/>
            <pc:sldMk cId="3042729063" sldId="284"/>
            <ac:spMk id="15" creationId="{E36121E5-B84E-BB5A-1C8E-F87DAE0E353B}"/>
          </ac:spMkLst>
        </pc:spChg>
        <pc:picChg chg="del">
          <ac:chgData name="Davide Jarik" userId="04ea53384221d6af" providerId="LiveId" clId="{D002948B-AC76-46C4-A844-79B369F89B2D}" dt="2025-01-31T02:42:19.290" v="806" actId="21"/>
          <ac:picMkLst>
            <pc:docMk/>
            <pc:sldMk cId="3042729063" sldId="284"/>
            <ac:picMk id="3" creationId="{BB20B52C-59F9-1CE6-C23B-3286F8BC971E}"/>
          </ac:picMkLst>
        </pc:picChg>
        <pc:picChg chg="mod">
          <ac:chgData name="Davide Jarik" userId="04ea53384221d6af" providerId="LiveId" clId="{D002948B-AC76-46C4-A844-79B369F89B2D}" dt="2025-01-31T02:43:27.520" v="814" actId="14100"/>
          <ac:picMkLst>
            <pc:docMk/>
            <pc:sldMk cId="3042729063" sldId="284"/>
            <ac:picMk id="5" creationId="{2DC51386-C274-4A47-E9E9-7FE096365D52}"/>
          </ac:picMkLst>
        </pc:picChg>
        <pc:picChg chg="del">
          <ac:chgData name="Davide Jarik" userId="04ea53384221d6af" providerId="LiveId" clId="{D002948B-AC76-46C4-A844-79B369F89B2D}" dt="2025-01-31T02:42:19.940" v="807" actId="21"/>
          <ac:picMkLst>
            <pc:docMk/>
            <pc:sldMk cId="3042729063" sldId="284"/>
            <ac:picMk id="7" creationId="{DFBA35BF-BB1D-6491-FFAE-D83ECE83015E}"/>
          </ac:picMkLst>
        </pc:picChg>
        <pc:picChg chg="mod">
          <ac:chgData name="Davide Jarik" userId="04ea53384221d6af" providerId="LiveId" clId="{D002948B-AC76-46C4-A844-79B369F89B2D}" dt="2025-01-31T02:43:32.494" v="816" actId="14100"/>
          <ac:picMkLst>
            <pc:docMk/>
            <pc:sldMk cId="3042729063" sldId="284"/>
            <ac:picMk id="13" creationId="{95CFAE3C-4103-001E-7D80-54BBEE123B5A}"/>
          </ac:picMkLst>
        </pc:picChg>
      </pc:sldChg>
      <pc:sldChg chg="add del setBg">
        <pc:chgData name="Davide Jarik" userId="04ea53384221d6af" providerId="LiveId" clId="{D002948B-AC76-46C4-A844-79B369F89B2D}" dt="2025-01-31T03:38:35.960" v="1228"/>
        <pc:sldMkLst>
          <pc:docMk/>
          <pc:sldMk cId="1014656362" sldId="285"/>
        </pc:sldMkLst>
      </pc:sldChg>
      <pc:sldChg chg="addSp delSp modSp mod">
        <pc:chgData name="Davide Jarik" userId="04ea53384221d6af" providerId="LiveId" clId="{D002948B-AC76-46C4-A844-79B369F89B2D}" dt="2025-01-31T03:43:12.934" v="1284" actId="1076"/>
        <pc:sldMkLst>
          <pc:docMk/>
          <pc:sldMk cId="2289385869" sldId="285"/>
        </pc:sldMkLst>
        <pc:spChg chg="add mod">
          <ac:chgData name="Davide Jarik" userId="04ea53384221d6af" providerId="LiveId" clId="{D002948B-AC76-46C4-A844-79B369F89B2D}" dt="2025-01-31T03:43:11.142" v="1283" actId="1076"/>
          <ac:spMkLst>
            <pc:docMk/>
            <pc:sldMk cId="2289385869" sldId="285"/>
            <ac:spMk id="3" creationId="{1CB85EB3-8105-2DD3-160F-5CBA9DFE98DF}"/>
          </ac:spMkLst>
        </pc:spChg>
        <pc:spChg chg="mod">
          <ac:chgData name="Davide Jarik" userId="04ea53384221d6af" providerId="LiveId" clId="{D002948B-AC76-46C4-A844-79B369F89B2D}" dt="2025-01-31T03:43:12.934" v="1284" actId="1076"/>
          <ac:spMkLst>
            <pc:docMk/>
            <pc:sldMk cId="2289385869" sldId="285"/>
            <ac:spMk id="9" creationId="{05E1EAA3-BDD6-8FB8-5803-3C832C6F5386}"/>
          </ac:spMkLst>
        </pc:spChg>
        <pc:spChg chg="del">
          <ac:chgData name="Davide Jarik" userId="04ea53384221d6af" providerId="LiveId" clId="{D002948B-AC76-46C4-A844-79B369F89B2D}" dt="2025-01-31T03:40:00.483" v="1234" actId="21"/>
          <ac:spMkLst>
            <pc:docMk/>
            <pc:sldMk cId="2289385869" sldId="285"/>
            <ac:spMk id="11" creationId="{E4824B7B-0303-0741-22B1-FD010A75A20E}"/>
          </ac:spMkLst>
        </pc:spChg>
        <pc:spChg chg="del">
          <ac:chgData name="Davide Jarik" userId="04ea53384221d6af" providerId="LiveId" clId="{D002948B-AC76-46C4-A844-79B369F89B2D}" dt="2025-01-31T03:39:59.001" v="1233" actId="21"/>
          <ac:spMkLst>
            <pc:docMk/>
            <pc:sldMk cId="2289385869" sldId="285"/>
            <ac:spMk id="13" creationId="{F14C9BC6-074D-3286-3D5F-8E55B1DF5BDD}"/>
          </ac:spMkLst>
        </pc:spChg>
      </pc:sldChg>
      <pc:sldChg chg="modSp mod">
        <pc:chgData name="Davide Jarik" userId="04ea53384221d6af" providerId="LiveId" clId="{D002948B-AC76-46C4-A844-79B369F89B2D}" dt="2025-01-31T03:43:23.863" v="1286" actId="20577"/>
        <pc:sldMkLst>
          <pc:docMk/>
          <pc:sldMk cId="181320955" sldId="286"/>
        </pc:sldMkLst>
        <pc:spChg chg="mod">
          <ac:chgData name="Davide Jarik" userId="04ea53384221d6af" providerId="LiveId" clId="{D002948B-AC76-46C4-A844-79B369F89B2D}" dt="2025-01-31T03:43:23.863" v="1286" actId="20577"/>
          <ac:spMkLst>
            <pc:docMk/>
            <pc:sldMk cId="181320955" sldId="286"/>
            <ac:spMk id="9" creationId="{969226C1-5335-BCC7-3485-161F60F1EE7D}"/>
          </ac:spMkLst>
        </pc:spChg>
      </pc:sldChg>
      <pc:sldChg chg="add del setBg">
        <pc:chgData name="Davide Jarik" userId="04ea53384221d6af" providerId="LiveId" clId="{D002948B-AC76-46C4-A844-79B369F89B2D}" dt="2025-01-31T03:38:35.960" v="1228"/>
        <pc:sldMkLst>
          <pc:docMk/>
          <pc:sldMk cId="2289385869" sldId="286"/>
        </pc:sldMkLst>
      </pc:sldChg>
      <pc:sldChg chg="addSp delSp add del setBg delDesignElem">
        <pc:chgData name="Davide Jarik" userId="04ea53384221d6af" providerId="LiveId" clId="{D002948B-AC76-46C4-A844-79B369F89B2D}" dt="2025-01-31T03:38:35.960" v="1228"/>
        <pc:sldMkLst>
          <pc:docMk/>
          <pc:sldMk cId="181320955" sldId="287"/>
        </pc:sldMkLst>
        <pc:spChg chg="add del">
          <ac:chgData name="Davide Jarik" userId="04ea53384221d6af" providerId="LiveId" clId="{D002948B-AC76-46C4-A844-79B369F89B2D}" dt="2025-01-31T03:38:35.960" v="1228"/>
          <ac:spMkLst>
            <pc:docMk/>
            <pc:sldMk cId="181320955" sldId="287"/>
            <ac:spMk id="12" creationId="{A8908DB7-C3A6-4FCB-9820-CEE02B398C4A}"/>
          </ac:spMkLst>
        </pc:spChg>
        <pc:spChg chg="add del">
          <ac:chgData name="Davide Jarik" userId="04ea53384221d6af" providerId="LiveId" clId="{D002948B-AC76-46C4-A844-79B369F89B2D}" dt="2025-01-31T03:38:35.960" v="1228"/>
          <ac:spMkLst>
            <pc:docMk/>
            <pc:sldMk cId="181320955" sldId="287"/>
            <ac:spMk id="14" creationId="{535742DD-1B16-4E9D-B715-0D74B4574A68}"/>
          </ac:spMkLst>
        </pc:spChg>
      </pc:sldChg>
      <pc:sldChg chg="modSp mod">
        <pc:chgData name="Davide Jarik" userId="04ea53384221d6af" providerId="LiveId" clId="{D002948B-AC76-46C4-A844-79B369F89B2D}" dt="2025-01-31T03:43:33.938" v="1289" actId="20577"/>
        <pc:sldMkLst>
          <pc:docMk/>
          <pc:sldMk cId="2312391724" sldId="287"/>
        </pc:sldMkLst>
        <pc:spChg chg="mod">
          <ac:chgData name="Davide Jarik" userId="04ea53384221d6af" providerId="LiveId" clId="{D002948B-AC76-46C4-A844-79B369F89B2D}" dt="2025-01-31T03:43:33.938" v="1289" actId="20577"/>
          <ac:spMkLst>
            <pc:docMk/>
            <pc:sldMk cId="2312391724" sldId="287"/>
            <ac:spMk id="3" creationId="{5B96A2BE-2D73-1A8F-497F-B385F6643454}"/>
          </ac:spMkLst>
        </pc:spChg>
      </pc:sldChg>
      <pc:sldChg chg="modSp mod">
        <pc:chgData name="Davide Jarik" userId="04ea53384221d6af" providerId="LiveId" clId="{D002948B-AC76-46C4-A844-79B369F89B2D}" dt="2025-01-31T03:52:46.606" v="1368" actId="20577"/>
        <pc:sldMkLst>
          <pc:docMk/>
          <pc:sldMk cId="492965493" sldId="288"/>
        </pc:sldMkLst>
        <pc:spChg chg="mod">
          <ac:chgData name="Davide Jarik" userId="04ea53384221d6af" providerId="LiveId" clId="{D002948B-AC76-46C4-A844-79B369F89B2D}" dt="2025-01-31T03:52:46.606" v="1368" actId="20577"/>
          <ac:spMkLst>
            <pc:docMk/>
            <pc:sldMk cId="492965493" sldId="288"/>
            <ac:spMk id="3" creationId="{34BCB5CE-1D50-B4F5-2625-0F221F7F453A}"/>
          </ac:spMkLst>
        </pc:spChg>
      </pc:sldChg>
      <pc:sldChg chg="addSp delSp add del setBg delDesignElem">
        <pc:chgData name="Davide Jarik" userId="04ea53384221d6af" providerId="LiveId" clId="{D002948B-AC76-46C4-A844-79B369F89B2D}" dt="2025-01-31T03:38:35.960" v="1228"/>
        <pc:sldMkLst>
          <pc:docMk/>
          <pc:sldMk cId="2312391724" sldId="288"/>
        </pc:sldMkLst>
        <pc:spChg chg="add del">
          <ac:chgData name="Davide Jarik" userId="04ea53384221d6af" providerId="LiveId" clId="{D002948B-AC76-46C4-A844-79B369F89B2D}" dt="2025-01-31T03:38:35.960" v="1228"/>
          <ac:spMkLst>
            <pc:docMk/>
            <pc:sldMk cId="2312391724" sldId="288"/>
            <ac:spMk id="17" creationId="{32AEEBC8-9D30-42EF-95F2-386C2653FBF0}"/>
          </ac:spMkLst>
        </pc:spChg>
        <pc:spChg chg="add del">
          <ac:chgData name="Davide Jarik" userId="04ea53384221d6af" providerId="LiveId" clId="{D002948B-AC76-46C4-A844-79B369F89B2D}" dt="2025-01-31T03:38:35.960" v="1228"/>
          <ac:spMkLst>
            <pc:docMk/>
            <pc:sldMk cId="2312391724" sldId="288"/>
            <ac:spMk id="19" creationId="{2E92FA66-67D7-4CB4-94D3-E643A9AD4757}"/>
          </ac:spMkLst>
        </pc:spChg>
      </pc:sldChg>
      <pc:sldChg chg="add del setBg">
        <pc:chgData name="Davide Jarik" userId="04ea53384221d6af" providerId="LiveId" clId="{D002948B-AC76-46C4-A844-79B369F89B2D}" dt="2025-01-31T03:38:35.960" v="1228"/>
        <pc:sldMkLst>
          <pc:docMk/>
          <pc:sldMk cId="492965493" sldId="289"/>
        </pc:sldMkLst>
      </pc:sldChg>
      <pc:sldChg chg="modSp mod">
        <pc:chgData name="Davide Jarik" userId="04ea53384221d6af" providerId="LiveId" clId="{D002948B-AC76-46C4-A844-79B369F89B2D}" dt="2025-01-31T03:56:29.871" v="1410" actId="20577"/>
        <pc:sldMkLst>
          <pc:docMk/>
          <pc:sldMk cId="3797426650" sldId="289"/>
        </pc:sldMkLst>
        <pc:spChg chg="mod">
          <ac:chgData name="Davide Jarik" userId="04ea53384221d6af" providerId="LiveId" clId="{D002948B-AC76-46C4-A844-79B369F89B2D}" dt="2025-01-31T03:56:29.871" v="1410" actId="20577"/>
          <ac:spMkLst>
            <pc:docMk/>
            <pc:sldMk cId="3797426650" sldId="289"/>
            <ac:spMk id="3" creationId="{421B911D-4FBB-9F23-A949-C9A0E9E51510}"/>
          </ac:spMkLst>
        </pc:spChg>
      </pc:sldChg>
      <pc:sldChg chg="addSp delSp add del setBg delDesignElem">
        <pc:chgData name="Davide Jarik" userId="04ea53384221d6af" providerId="LiveId" clId="{D002948B-AC76-46C4-A844-79B369F89B2D}" dt="2025-01-31T03:38:35.960" v="1228"/>
        <pc:sldMkLst>
          <pc:docMk/>
          <pc:sldMk cId="3797426650" sldId="290"/>
        </pc:sldMkLst>
        <pc:spChg chg="add del">
          <ac:chgData name="Davide Jarik" userId="04ea53384221d6af" providerId="LiveId" clId="{D002948B-AC76-46C4-A844-79B369F89B2D}" dt="2025-01-31T03:38:35.960" v="1228"/>
          <ac:spMkLst>
            <pc:docMk/>
            <pc:sldMk cId="3797426650" sldId="290"/>
            <ac:spMk id="10" creationId="{F13C74B1-5B17-4795-BED0-7140497B445A}"/>
          </ac:spMkLst>
        </pc:spChg>
        <pc:spChg chg="add del">
          <ac:chgData name="Davide Jarik" userId="04ea53384221d6af" providerId="LiveId" clId="{D002948B-AC76-46C4-A844-79B369F89B2D}" dt="2025-01-31T03:38:35.960" v="1228"/>
          <ac:spMkLst>
            <pc:docMk/>
            <pc:sldMk cId="3797426650" sldId="290"/>
            <ac:spMk id="12" creationId="{D4974D33-8DC5-464E-8C6D-BE58F0669C17}"/>
          </ac:spMkLst>
        </pc:spChg>
      </pc:sldChg>
      <pc:sldChg chg="add del setBg">
        <pc:chgData name="Davide Jarik" userId="04ea53384221d6af" providerId="LiveId" clId="{D002948B-AC76-46C4-A844-79B369F89B2D}" dt="2025-01-31T03:38:35.960" v="1228"/>
        <pc:sldMkLst>
          <pc:docMk/>
          <pc:sldMk cId="1239607308" sldId="291"/>
        </pc:sldMkLst>
      </pc:sldChg>
      <pc:sldChg chg="modSp mod">
        <pc:chgData name="Davide Jarik" userId="04ea53384221d6af" providerId="LiveId" clId="{D002948B-AC76-46C4-A844-79B369F89B2D}" dt="2025-01-31T04:07:40.665" v="1611" actId="20577"/>
        <pc:sldMkLst>
          <pc:docMk/>
          <pc:sldMk cId="3201933736" sldId="291"/>
        </pc:sldMkLst>
        <pc:spChg chg="mod">
          <ac:chgData name="Davide Jarik" userId="04ea53384221d6af" providerId="LiveId" clId="{D002948B-AC76-46C4-A844-79B369F89B2D}" dt="2025-01-31T04:07:40.665" v="1611" actId="20577"/>
          <ac:spMkLst>
            <pc:docMk/>
            <pc:sldMk cId="3201933736" sldId="291"/>
            <ac:spMk id="3" creationId="{41F359B8-314E-55CC-DD5B-448A3F86441B}"/>
          </ac:spMkLst>
        </pc:spChg>
      </pc:sldChg>
      <pc:sldChg chg="modSp add mod">
        <pc:chgData name="Davide Jarik" userId="04ea53384221d6af" providerId="LiveId" clId="{D002948B-AC76-46C4-A844-79B369F89B2D}" dt="2025-01-31T04:03:47.804" v="1565" actId="20577"/>
        <pc:sldMkLst>
          <pc:docMk/>
          <pc:sldMk cId="2197885256" sldId="292"/>
        </pc:sldMkLst>
        <pc:spChg chg="mod">
          <ac:chgData name="Davide Jarik" userId="04ea53384221d6af" providerId="LiveId" clId="{D002948B-AC76-46C4-A844-79B369F89B2D}" dt="2025-01-31T04:00:42.582" v="1444" actId="20577"/>
          <ac:spMkLst>
            <pc:docMk/>
            <pc:sldMk cId="2197885256" sldId="292"/>
            <ac:spMk id="2" creationId="{9964FF56-806C-691C-54FC-E3F687D47698}"/>
          </ac:spMkLst>
        </pc:spChg>
        <pc:spChg chg="mod">
          <ac:chgData name="Davide Jarik" userId="04ea53384221d6af" providerId="LiveId" clId="{D002948B-AC76-46C4-A844-79B369F89B2D}" dt="2025-01-31T04:03:47.804" v="1565" actId="20577"/>
          <ac:spMkLst>
            <pc:docMk/>
            <pc:sldMk cId="2197885256" sldId="292"/>
            <ac:spMk id="3" creationId="{E166F001-9F8E-62B0-FED5-4BC1DA91E2B8}"/>
          </ac:spMkLst>
        </pc:spChg>
      </pc:sldChg>
      <pc:sldChg chg="add del setBg">
        <pc:chgData name="Davide Jarik" userId="04ea53384221d6af" providerId="LiveId" clId="{D002948B-AC76-46C4-A844-79B369F89B2D}" dt="2025-01-31T03:38:35.960" v="1228"/>
        <pc:sldMkLst>
          <pc:docMk/>
          <pc:sldMk cId="3201933736" sldId="292"/>
        </pc:sldMkLst>
      </pc:sldChg>
      <pc:sldChg chg="addSp delSp modSp add mod ord setBg">
        <pc:chgData name="Davide Jarik" userId="04ea53384221d6af" providerId="LiveId" clId="{D002948B-AC76-46C4-A844-79B369F89B2D}" dt="2025-01-31T04:35:51.578" v="1801" actId="20577"/>
        <pc:sldMkLst>
          <pc:docMk/>
          <pc:sldMk cId="2794213994" sldId="293"/>
        </pc:sldMkLst>
        <pc:spChg chg="mod">
          <ac:chgData name="Davide Jarik" userId="04ea53384221d6af" providerId="LiveId" clId="{D002948B-AC76-46C4-A844-79B369F89B2D}" dt="2025-01-31T04:32:30.943" v="1668" actId="26606"/>
          <ac:spMkLst>
            <pc:docMk/>
            <pc:sldMk cId="2794213994" sldId="293"/>
            <ac:spMk id="2" creationId="{189A09B8-0904-5751-F28D-0790E2E2EDBE}"/>
          </ac:spMkLst>
        </pc:spChg>
        <pc:spChg chg="mod">
          <ac:chgData name="Davide Jarik" userId="04ea53384221d6af" providerId="LiveId" clId="{D002948B-AC76-46C4-A844-79B369F89B2D}" dt="2025-01-31T04:35:51.578" v="1801" actId="20577"/>
          <ac:spMkLst>
            <pc:docMk/>
            <pc:sldMk cId="2794213994" sldId="293"/>
            <ac:spMk id="3" creationId="{9174A9AA-D2A8-FF39-5790-01D75E7AC381}"/>
          </ac:spMkLst>
        </pc:spChg>
        <pc:spChg chg="del">
          <ac:chgData name="Davide Jarik" userId="04ea53384221d6af" providerId="LiveId" clId="{D002948B-AC76-46C4-A844-79B369F89B2D}" dt="2025-01-31T04:32:30.943" v="1668" actId="26606"/>
          <ac:spMkLst>
            <pc:docMk/>
            <pc:sldMk cId="2794213994" sldId="293"/>
            <ac:spMk id="10" creationId="{C2CA25BB-40B3-1411-9FDC-E954E7EC1151}"/>
          </ac:spMkLst>
        </pc:spChg>
        <pc:spChg chg="del">
          <ac:chgData name="Davide Jarik" userId="04ea53384221d6af" providerId="LiveId" clId="{D002948B-AC76-46C4-A844-79B369F89B2D}" dt="2025-01-31T04:32:30.943" v="1668" actId="26606"/>
          <ac:spMkLst>
            <pc:docMk/>
            <pc:sldMk cId="2794213994" sldId="293"/>
            <ac:spMk id="12" creationId="{A56C8E9A-CFA0-C10A-BE23-2FB5DCB7192D}"/>
          </ac:spMkLst>
        </pc:spChg>
        <pc:spChg chg="add">
          <ac:chgData name="Davide Jarik" userId="04ea53384221d6af" providerId="LiveId" clId="{D002948B-AC76-46C4-A844-79B369F89B2D}" dt="2025-01-31T04:32:30.943" v="1668" actId="26606"/>
          <ac:spMkLst>
            <pc:docMk/>
            <pc:sldMk cId="2794213994" sldId="293"/>
            <ac:spMk id="17" creationId="{D009D6D5-DAC2-4A8B-A17A-E206B9012D09}"/>
          </ac:spMkLst>
        </pc:spChg>
        <pc:picChg chg="del">
          <ac:chgData name="Davide Jarik" userId="04ea53384221d6af" providerId="LiveId" clId="{D002948B-AC76-46C4-A844-79B369F89B2D}" dt="2025-01-31T04:32:19.423" v="1664" actId="21"/>
          <ac:picMkLst>
            <pc:docMk/>
            <pc:sldMk cId="2794213994" sldId="293"/>
            <ac:picMk id="5" creationId="{74949E04-B7E1-541B-A2A8-E5ED9F76852B}"/>
          </ac:picMkLst>
        </pc:picChg>
        <pc:picChg chg="add del mod">
          <ac:chgData name="Davide Jarik" userId="04ea53384221d6af" providerId="LiveId" clId="{D002948B-AC76-46C4-A844-79B369F89B2D}" dt="2025-01-31T04:32:17.983" v="1663" actId="21"/>
          <ac:picMkLst>
            <pc:docMk/>
            <pc:sldMk cId="2794213994" sldId="293"/>
            <ac:picMk id="6" creationId="{E6F58197-C101-FBF3-FE60-E80FC29F890E}"/>
          </ac:picMkLst>
        </pc:picChg>
        <pc:picChg chg="add mod">
          <ac:chgData name="Davide Jarik" userId="04ea53384221d6af" providerId="LiveId" clId="{D002948B-AC76-46C4-A844-79B369F89B2D}" dt="2025-01-31T04:32:30.943" v="1668" actId="26606"/>
          <ac:picMkLst>
            <pc:docMk/>
            <pc:sldMk cId="2794213994" sldId="293"/>
            <ac:picMk id="8" creationId="{87F411EF-9150-39A5-C1FE-24DA273C8659}"/>
          </ac:picMkLst>
        </pc:picChg>
      </pc:sldChg>
      <pc:sldChg chg="addSp delSp modSp add mod setBg">
        <pc:chgData name="Davide Jarik" userId="04ea53384221d6af" providerId="LiveId" clId="{D002948B-AC76-46C4-A844-79B369F89B2D}" dt="2025-01-31T04:46:51.083" v="1905" actId="1076"/>
        <pc:sldMkLst>
          <pc:docMk/>
          <pc:sldMk cId="1276626728" sldId="294"/>
        </pc:sldMkLst>
        <pc:spChg chg="mod">
          <ac:chgData name="Davide Jarik" userId="04ea53384221d6af" providerId="LiveId" clId="{D002948B-AC76-46C4-A844-79B369F89B2D}" dt="2025-01-31T04:46:46.158" v="1902" actId="1076"/>
          <ac:spMkLst>
            <pc:docMk/>
            <pc:sldMk cId="1276626728" sldId="294"/>
            <ac:spMk id="2" creationId="{7A57EA13-09FE-5171-BC79-C6B46ABEDE85}"/>
          </ac:spMkLst>
        </pc:spChg>
        <pc:spChg chg="mod">
          <ac:chgData name="Davide Jarik" userId="04ea53384221d6af" providerId="LiveId" clId="{D002948B-AC76-46C4-A844-79B369F89B2D}" dt="2025-01-31T04:46:51.083" v="1905" actId="1076"/>
          <ac:spMkLst>
            <pc:docMk/>
            <pc:sldMk cId="1276626728" sldId="294"/>
            <ac:spMk id="3" creationId="{2A816104-359D-23D2-0943-BB515ABC4E80}"/>
          </ac:spMkLst>
        </pc:spChg>
        <pc:spChg chg="del">
          <ac:chgData name="Davide Jarik" userId="04ea53384221d6af" providerId="LiveId" clId="{D002948B-AC76-46C4-A844-79B369F89B2D}" dt="2025-01-31T04:39:54.008" v="1808" actId="26606"/>
          <ac:spMkLst>
            <pc:docMk/>
            <pc:sldMk cId="1276626728" sldId="294"/>
            <ac:spMk id="10" creationId="{4B21734C-3647-2C69-E514-218952B47A16}"/>
          </ac:spMkLst>
        </pc:spChg>
        <pc:spChg chg="del">
          <ac:chgData name="Davide Jarik" userId="04ea53384221d6af" providerId="LiveId" clId="{D002948B-AC76-46C4-A844-79B369F89B2D}" dt="2025-01-31T04:39:54.008" v="1808" actId="26606"/>
          <ac:spMkLst>
            <pc:docMk/>
            <pc:sldMk cId="1276626728" sldId="294"/>
            <ac:spMk id="12" creationId="{E3B0F1AA-71B7-2F9B-AD56-D0EA4A0FFC13}"/>
          </ac:spMkLst>
        </pc:spChg>
        <pc:spChg chg="add">
          <ac:chgData name="Davide Jarik" userId="04ea53384221d6af" providerId="LiveId" clId="{D002948B-AC76-46C4-A844-79B369F89B2D}" dt="2025-01-31T04:39:54.008" v="1808" actId="26606"/>
          <ac:spMkLst>
            <pc:docMk/>
            <pc:sldMk cId="1276626728" sldId="294"/>
            <ac:spMk id="17" creationId="{04812C46-200A-4DEB-A05E-3ED6C68C2387}"/>
          </ac:spMkLst>
        </pc:spChg>
        <pc:spChg chg="add">
          <ac:chgData name="Davide Jarik" userId="04ea53384221d6af" providerId="LiveId" clId="{D002948B-AC76-46C4-A844-79B369F89B2D}" dt="2025-01-31T04:39:54.008" v="1808" actId="26606"/>
          <ac:spMkLst>
            <pc:docMk/>
            <pc:sldMk cId="1276626728" sldId="294"/>
            <ac:spMk id="19" creationId="{D1EA859B-E555-4109-94F3-6700E046E008}"/>
          </ac:spMkLst>
        </pc:spChg>
        <pc:picChg chg="del mod">
          <ac:chgData name="Davide Jarik" userId="04ea53384221d6af" providerId="LiveId" clId="{D002948B-AC76-46C4-A844-79B369F89B2D}" dt="2025-01-31T04:39:38.257" v="1803" actId="478"/>
          <ac:picMkLst>
            <pc:docMk/>
            <pc:sldMk cId="1276626728" sldId="294"/>
            <ac:picMk id="5" creationId="{436B49B6-2096-C6A5-C4A5-6F1DF2F27589}"/>
          </ac:picMkLst>
        </pc:picChg>
        <pc:picChg chg="add mod ord">
          <ac:chgData name="Davide Jarik" userId="04ea53384221d6af" providerId="LiveId" clId="{D002948B-AC76-46C4-A844-79B369F89B2D}" dt="2025-01-31T04:39:54.008" v="1808" actId="26606"/>
          <ac:picMkLst>
            <pc:docMk/>
            <pc:sldMk cId="1276626728" sldId="294"/>
            <ac:picMk id="6" creationId="{A9E9872A-F7C5-550B-3D90-67E013DE1E1F}"/>
          </ac:picMkLst>
        </pc:picChg>
      </pc:sldChg>
      <pc:sldChg chg="addSp delSp modSp add mod setBg">
        <pc:chgData name="Davide Jarik" userId="04ea53384221d6af" providerId="LiveId" clId="{D002948B-AC76-46C4-A844-79B369F89B2D}" dt="2025-01-31T04:50:47.830" v="1991" actId="1076"/>
        <pc:sldMkLst>
          <pc:docMk/>
          <pc:sldMk cId="434302972" sldId="295"/>
        </pc:sldMkLst>
        <pc:spChg chg="mod">
          <ac:chgData name="Davide Jarik" userId="04ea53384221d6af" providerId="LiveId" clId="{D002948B-AC76-46C4-A844-79B369F89B2D}" dt="2025-01-31T04:47:53.443" v="1910" actId="26606"/>
          <ac:spMkLst>
            <pc:docMk/>
            <pc:sldMk cId="434302972" sldId="295"/>
            <ac:spMk id="2" creationId="{807952BB-7435-03FF-740C-B9C8D1783E82}"/>
          </ac:spMkLst>
        </pc:spChg>
        <pc:spChg chg="mod">
          <ac:chgData name="Davide Jarik" userId="04ea53384221d6af" providerId="LiveId" clId="{D002948B-AC76-46C4-A844-79B369F89B2D}" dt="2025-01-31T04:50:47.830" v="1991" actId="1076"/>
          <ac:spMkLst>
            <pc:docMk/>
            <pc:sldMk cId="434302972" sldId="295"/>
            <ac:spMk id="3" creationId="{72FAD5C5-044D-A11B-B16B-A9618D99AD97}"/>
          </ac:spMkLst>
        </pc:spChg>
        <pc:spChg chg="del">
          <ac:chgData name="Davide Jarik" userId="04ea53384221d6af" providerId="LiveId" clId="{D002948B-AC76-46C4-A844-79B369F89B2D}" dt="2025-01-31T04:47:53.443" v="1910" actId="26606"/>
          <ac:spMkLst>
            <pc:docMk/>
            <pc:sldMk cId="434302972" sldId="295"/>
            <ac:spMk id="10" creationId="{A10645B6-A7B0-7667-16F0-164D169AF608}"/>
          </ac:spMkLst>
        </pc:spChg>
        <pc:spChg chg="del">
          <ac:chgData name="Davide Jarik" userId="04ea53384221d6af" providerId="LiveId" clId="{D002948B-AC76-46C4-A844-79B369F89B2D}" dt="2025-01-31T04:47:53.443" v="1910" actId="26606"/>
          <ac:spMkLst>
            <pc:docMk/>
            <pc:sldMk cId="434302972" sldId="295"/>
            <ac:spMk id="12" creationId="{BD8466AD-F29D-35C0-D5D6-DC400B208B13}"/>
          </ac:spMkLst>
        </pc:spChg>
        <pc:spChg chg="add">
          <ac:chgData name="Davide Jarik" userId="04ea53384221d6af" providerId="LiveId" clId="{D002948B-AC76-46C4-A844-79B369F89B2D}" dt="2025-01-31T04:47:53.443" v="1910" actId="26606"/>
          <ac:spMkLst>
            <pc:docMk/>
            <pc:sldMk cId="434302972" sldId="295"/>
            <ac:spMk id="17" creationId="{687AFE0E-B37D-4531-AFE8-231C8348EAF1}"/>
          </ac:spMkLst>
        </pc:spChg>
        <pc:picChg chg="del">
          <ac:chgData name="Davide Jarik" userId="04ea53384221d6af" providerId="LiveId" clId="{D002948B-AC76-46C4-A844-79B369F89B2D}" dt="2025-01-31T04:47:06.475" v="1906" actId="21"/>
          <ac:picMkLst>
            <pc:docMk/>
            <pc:sldMk cId="434302972" sldId="295"/>
            <ac:picMk id="5" creationId="{A116CD0B-4152-6653-674C-D5A83CC6913A}"/>
          </ac:picMkLst>
        </pc:picChg>
        <pc:picChg chg="add mod">
          <ac:chgData name="Davide Jarik" userId="04ea53384221d6af" providerId="LiveId" clId="{D002948B-AC76-46C4-A844-79B369F89B2D}" dt="2025-01-31T04:47:53.443" v="1910" actId="26606"/>
          <ac:picMkLst>
            <pc:docMk/>
            <pc:sldMk cId="434302972" sldId="295"/>
            <ac:picMk id="6" creationId="{9B96B28F-0B64-05AB-1821-9E406F077BB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F551B1-0FB8-4998-8709-B3621C3D1BC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3BA08E0-D460-4D5B-9887-026B7A0A4CFE}">
      <dgm:prSet/>
      <dgm:spPr/>
      <dgm:t>
        <a:bodyPr/>
        <a:lstStyle/>
        <a:p>
          <a:r>
            <a:rPr lang="it-IT" b="1" i="0" baseline="0"/>
            <a:t>Sus principales ventajas son:</a:t>
          </a:r>
          <a:endParaRPr lang="en-US"/>
        </a:p>
      </dgm:t>
    </dgm:pt>
    <dgm:pt modelId="{8DF7FB10-715E-435B-9FDB-BD5185A55E82}" type="parTrans" cxnId="{AB277FA5-EE5C-4856-909B-971BF2E68B2C}">
      <dgm:prSet/>
      <dgm:spPr/>
      <dgm:t>
        <a:bodyPr/>
        <a:lstStyle/>
        <a:p>
          <a:endParaRPr lang="en-US"/>
        </a:p>
      </dgm:t>
    </dgm:pt>
    <dgm:pt modelId="{0FB035D5-6F2E-40A6-AAC1-C4E62C4E154E}" type="sibTrans" cxnId="{AB277FA5-EE5C-4856-909B-971BF2E68B2C}">
      <dgm:prSet/>
      <dgm:spPr/>
      <dgm:t>
        <a:bodyPr/>
        <a:lstStyle/>
        <a:p>
          <a:endParaRPr lang="en-US"/>
        </a:p>
      </dgm:t>
    </dgm:pt>
    <dgm:pt modelId="{D0552B59-3767-43F8-B2DC-6BECD3B48DB3}">
      <dgm:prSet/>
      <dgm:spPr/>
      <dgm:t>
        <a:bodyPr/>
        <a:lstStyle/>
        <a:p>
          <a:r>
            <a:rPr lang="es-ES"/>
            <a:t>Mucha mayor eficiencia que un multirrotor</a:t>
          </a:r>
          <a:endParaRPr lang="en-US"/>
        </a:p>
      </dgm:t>
    </dgm:pt>
    <dgm:pt modelId="{3D52A2F3-761C-4A76-8CEF-B29DDDFB00D1}" type="parTrans" cxnId="{D32393AB-6AA8-4BC1-AF92-A1F3F881061A}">
      <dgm:prSet/>
      <dgm:spPr/>
      <dgm:t>
        <a:bodyPr/>
        <a:lstStyle/>
        <a:p>
          <a:endParaRPr lang="en-US"/>
        </a:p>
      </dgm:t>
    </dgm:pt>
    <dgm:pt modelId="{1F09181B-68F6-4C13-8937-52CA6F082C0D}" type="sibTrans" cxnId="{D32393AB-6AA8-4BC1-AF92-A1F3F881061A}">
      <dgm:prSet/>
      <dgm:spPr/>
      <dgm:t>
        <a:bodyPr/>
        <a:lstStyle/>
        <a:p>
          <a:endParaRPr lang="en-US"/>
        </a:p>
      </dgm:t>
    </dgm:pt>
    <dgm:pt modelId="{A0B1F973-72FD-4C8A-86E4-62E7D73B5A16}">
      <dgm:prSet/>
      <dgm:spPr/>
      <dgm:t>
        <a:bodyPr/>
        <a:lstStyle/>
        <a:p>
          <a:r>
            <a:rPr lang="es-ES"/>
            <a:t>La mejor opción si necesitas una mezcla de vuelo estacionario con vuelo de larga duración o de avance rápido</a:t>
          </a:r>
          <a:endParaRPr lang="en-US"/>
        </a:p>
      </dgm:t>
    </dgm:pt>
    <dgm:pt modelId="{F74B7F25-7CD4-4D8E-8657-54DF214DFEED}" type="parTrans" cxnId="{14139D70-AEAE-4367-8495-A53C8E60F34C}">
      <dgm:prSet/>
      <dgm:spPr/>
      <dgm:t>
        <a:bodyPr/>
        <a:lstStyle/>
        <a:p>
          <a:endParaRPr lang="en-US"/>
        </a:p>
      </dgm:t>
    </dgm:pt>
    <dgm:pt modelId="{44355494-CE60-4086-A07E-EB351DF245A1}" type="sibTrans" cxnId="{14139D70-AEAE-4367-8495-A53C8E60F34C}">
      <dgm:prSet/>
      <dgm:spPr/>
      <dgm:t>
        <a:bodyPr/>
        <a:lstStyle/>
        <a:p>
          <a:endParaRPr lang="en-US"/>
        </a:p>
      </dgm:t>
    </dgm:pt>
    <dgm:pt modelId="{6D8705DC-F6A9-4BC1-B073-A5FB88DCC202}">
      <dgm:prSet/>
      <dgm:spPr/>
      <dgm:t>
        <a:bodyPr/>
        <a:lstStyle/>
        <a:p>
          <a:r>
            <a:rPr lang="it-IT"/>
            <a:t>Resistentes y duraderos</a:t>
          </a:r>
          <a:endParaRPr lang="en-US"/>
        </a:p>
      </dgm:t>
    </dgm:pt>
    <dgm:pt modelId="{369CBDE6-7360-4993-83BA-D19870DA1612}" type="parTrans" cxnId="{0CC998E5-7C24-4AF6-9751-4ECB98FFE7FD}">
      <dgm:prSet/>
      <dgm:spPr/>
      <dgm:t>
        <a:bodyPr/>
        <a:lstStyle/>
        <a:p>
          <a:endParaRPr lang="en-US"/>
        </a:p>
      </dgm:t>
    </dgm:pt>
    <dgm:pt modelId="{B95AF34F-648C-4C1F-9711-40A049C344C6}" type="sibTrans" cxnId="{0CC998E5-7C24-4AF6-9751-4ECB98FFE7FD}">
      <dgm:prSet/>
      <dgm:spPr/>
      <dgm:t>
        <a:bodyPr/>
        <a:lstStyle/>
        <a:p>
          <a:endParaRPr lang="en-US"/>
        </a:p>
      </dgm:t>
    </dgm:pt>
    <dgm:pt modelId="{078D3C11-9F45-45E0-8B3A-3149F7881F48}">
      <dgm:prSet/>
      <dgm:spPr/>
      <dgm:t>
        <a:bodyPr/>
        <a:lstStyle/>
        <a:p>
          <a:r>
            <a:rPr lang="it-IT" b="1"/>
            <a:t>Sus principales desventajas son:</a:t>
          </a:r>
          <a:endParaRPr lang="en-US"/>
        </a:p>
      </dgm:t>
    </dgm:pt>
    <dgm:pt modelId="{A43B591B-B8F0-49F4-8D52-F43EB05C8844}" type="parTrans" cxnId="{A9F345A0-C526-4E05-A9CB-4E954D52030C}">
      <dgm:prSet/>
      <dgm:spPr/>
      <dgm:t>
        <a:bodyPr/>
        <a:lstStyle/>
        <a:p>
          <a:endParaRPr lang="en-US"/>
        </a:p>
      </dgm:t>
    </dgm:pt>
    <dgm:pt modelId="{0CE0A2F5-A3C3-49CE-8868-A10477ED82C8}" type="sibTrans" cxnId="{A9F345A0-C526-4E05-A9CB-4E954D52030C}">
      <dgm:prSet/>
      <dgm:spPr/>
      <dgm:t>
        <a:bodyPr/>
        <a:lstStyle/>
        <a:p>
          <a:endParaRPr lang="en-US"/>
        </a:p>
      </dgm:t>
    </dgm:pt>
    <dgm:pt modelId="{D4513C53-723D-4670-838A-B4C0C0698CC0}">
      <dgm:prSet/>
      <dgm:spPr/>
      <dgm:t>
        <a:bodyPr/>
        <a:lstStyle/>
        <a:p>
          <a:r>
            <a:rPr lang="it-IT"/>
            <a:t>Complejos y costosos</a:t>
          </a:r>
          <a:endParaRPr lang="en-US"/>
        </a:p>
      </dgm:t>
    </dgm:pt>
    <dgm:pt modelId="{6C8DB6E7-6CC2-49B9-BCB7-80036860DD94}" type="parTrans" cxnId="{2A0E2058-F565-418E-9E09-F2707EFEC5D6}">
      <dgm:prSet/>
      <dgm:spPr/>
      <dgm:t>
        <a:bodyPr/>
        <a:lstStyle/>
        <a:p>
          <a:endParaRPr lang="en-US"/>
        </a:p>
      </dgm:t>
    </dgm:pt>
    <dgm:pt modelId="{DEB0263A-4552-42E2-93D5-2F5F161D9DCA}" type="sibTrans" cxnId="{2A0E2058-F565-418E-9E09-F2707EFEC5D6}">
      <dgm:prSet/>
      <dgm:spPr/>
      <dgm:t>
        <a:bodyPr/>
        <a:lstStyle/>
        <a:p>
          <a:endParaRPr lang="en-US"/>
        </a:p>
      </dgm:t>
    </dgm:pt>
    <dgm:pt modelId="{42BF80D8-69D8-4971-B7A2-77CCA5D3F280}">
      <dgm:prSet/>
      <dgm:spPr/>
      <dgm:t>
        <a:bodyPr/>
        <a:lstStyle/>
        <a:p>
          <a:r>
            <a:rPr lang="es-ES" dirty="0"/>
            <a:t>Requieren mucho mantenimiento y las palas giratorias pueden ser peligrosas</a:t>
          </a:r>
          <a:endParaRPr lang="en-US" dirty="0"/>
        </a:p>
      </dgm:t>
    </dgm:pt>
    <dgm:pt modelId="{D2DAC357-CE02-4A80-872C-D01AFB2BEC3D}" type="parTrans" cxnId="{49D819BF-DA48-404C-9CB6-F094C9C06575}">
      <dgm:prSet/>
      <dgm:spPr/>
      <dgm:t>
        <a:bodyPr/>
        <a:lstStyle/>
        <a:p>
          <a:endParaRPr lang="en-US"/>
        </a:p>
      </dgm:t>
    </dgm:pt>
    <dgm:pt modelId="{92A1C876-A53E-44DF-BF5A-B6E184F2BC1C}" type="sibTrans" cxnId="{49D819BF-DA48-404C-9CB6-F094C9C06575}">
      <dgm:prSet/>
      <dgm:spPr/>
      <dgm:t>
        <a:bodyPr/>
        <a:lstStyle/>
        <a:p>
          <a:endParaRPr lang="en-US"/>
        </a:p>
      </dgm:t>
    </dgm:pt>
    <dgm:pt modelId="{99F2FEF5-818A-4ECF-B039-568E3B1185C7}">
      <dgm:prSet/>
      <dgm:spPr/>
      <dgm:t>
        <a:bodyPr/>
        <a:lstStyle/>
        <a:p>
          <a:r>
            <a:rPr lang="es-ES" dirty="0"/>
            <a:t>Vibran mucho y no son tan estables o clementes en caso de mal aterrizaje</a:t>
          </a:r>
          <a:endParaRPr lang="en-US" dirty="0"/>
        </a:p>
      </dgm:t>
    </dgm:pt>
    <dgm:pt modelId="{114BB5EC-44CE-4E51-804F-850D4CAF90F9}" type="parTrans" cxnId="{F25A8458-9FC4-454E-9973-8577C991FDB6}">
      <dgm:prSet/>
      <dgm:spPr/>
      <dgm:t>
        <a:bodyPr/>
        <a:lstStyle/>
        <a:p>
          <a:endParaRPr lang="en-US"/>
        </a:p>
      </dgm:t>
    </dgm:pt>
    <dgm:pt modelId="{6E373A41-8285-4990-BD0E-D1C9542365C4}" type="sibTrans" cxnId="{F25A8458-9FC4-454E-9973-8577C991FDB6}">
      <dgm:prSet/>
      <dgm:spPr/>
      <dgm:t>
        <a:bodyPr/>
        <a:lstStyle/>
        <a:p>
          <a:endParaRPr lang="en-US"/>
        </a:p>
      </dgm:t>
    </dgm:pt>
    <dgm:pt modelId="{6AAD0FA4-373F-43B8-9A79-3280F62B47AE}" type="pres">
      <dgm:prSet presAssocID="{47F551B1-0FB8-4998-8709-B3621C3D1BC6}" presName="vert0" presStyleCnt="0">
        <dgm:presLayoutVars>
          <dgm:dir/>
          <dgm:animOne val="branch"/>
          <dgm:animLvl val="lvl"/>
        </dgm:presLayoutVars>
      </dgm:prSet>
      <dgm:spPr/>
    </dgm:pt>
    <dgm:pt modelId="{7FF76B88-91EE-4D27-BDAA-F441204F4BF6}" type="pres">
      <dgm:prSet presAssocID="{73BA08E0-D460-4D5B-9887-026B7A0A4CFE}" presName="thickLine" presStyleLbl="alignNode1" presStyleIdx="0" presStyleCnt="2"/>
      <dgm:spPr/>
    </dgm:pt>
    <dgm:pt modelId="{DD81229D-9972-4C2F-B42B-19E14F863C18}" type="pres">
      <dgm:prSet presAssocID="{73BA08E0-D460-4D5B-9887-026B7A0A4CFE}" presName="horz1" presStyleCnt="0"/>
      <dgm:spPr/>
    </dgm:pt>
    <dgm:pt modelId="{1DEC8C47-8BB5-403A-B809-DDEF181BAB31}" type="pres">
      <dgm:prSet presAssocID="{73BA08E0-D460-4D5B-9887-026B7A0A4CFE}" presName="tx1" presStyleLbl="revTx" presStyleIdx="0" presStyleCnt="8"/>
      <dgm:spPr/>
    </dgm:pt>
    <dgm:pt modelId="{C7DA863C-D7A9-4F7B-8A2A-45AD9D3E7D87}" type="pres">
      <dgm:prSet presAssocID="{73BA08E0-D460-4D5B-9887-026B7A0A4CFE}" presName="vert1" presStyleCnt="0"/>
      <dgm:spPr/>
    </dgm:pt>
    <dgm:pt modelId="{A0637C93-365E-44BC-AA7F-33FC2D5EA294}" type="pres">
      <dgm:prSet presAssocID="{D0552B59-3767-43F8-B2DC-6BECD3B48DB3}" presName="vertSpace2a" presStyleCnt="0"/>
      <dgm:spPr/>
    </dgm:pt>
    <dgm:pt modelId="{8987E7F5-9D65-408D-8D2A-B6D042E896CC}" type="pres">
      <dgm:prSet presAssocID="{D0552B59-3767-43F8-B2DC-6BECD3B48DB3}" presName="horz2" presStyleCnt="0"/>
      <dgm:spPr/>
    </dgm:pt>
    <dgm:pt modelId="{DFFF10FD-3051-439D-8A31-9389F8DEC2B7}" type="pres">
      <dgm:prSet presAssocID="{D0552B59-3767-43F8-B2DC-6BECD3B48DB3}" presName="horzSpace2" presStyleCnt="0"/>
      <dgm:spPr/>
    </dgm:pt>
    <dgm:pt modelId="{E21E5EEC-D6FF-4E1E-B03B-BF58DBAFDB83}" type="pres">
      <dgm:prSet presAssocID="{D0552B59-3767-43F8-B2DC-6BECD3B48DB3}" presName="tx2" presStyleLbl="revTx" presStyleIdx="1" presStyleCnt="8"/>
      <dgm:spPr/>
    </dgm:pt>
    <dgm:pt modelId="{F04CA8A5-6D88-42E4-97CB-4982ECDC7FEE}" type="pres">
      <dgm:prSet presAssocID="{D0552B59-3767-43F8-B2DC-6BECD3B48DB3}" presName="vert2" presStyleCnt="0"/>
      <dgm:spPr/>
    </dgm:pt>
    <dgm:pt modelId="{0E3DB529-12ED-499D-A94E-F2E38CFD2815}" type="pres">
      <dgm:prSet presAssocID="{D0552B59-3767-43F8-B2DC-6BECD3B48DB3}" presName="thinLine2b" presStyleLbl="callout" presStyleIdx="0" presStyleCnt="6"/>
      <dgm:spPr/>
    </dgm:pt>
    <dgm:pt modelId="{EFAC246E-249E-42F5-AD59-3373C3EAF77D}" type="pres">
      <dgm:prSet presAssocID="{D0552B59-3767-43F8-B2DC-6BECD3B48DB3}" presName="vertSpace2b" presStyleCnt="0"/>
      <dgm:spPr/>
    </dgm:pt>
    <dgm:pt modelId="{A26E59ED-72EA-4969-BD57-A5C2AC79E4CB}" type="pres">
      <dgm:prSet presAssocID="{A0B1F973-72FD-4C8A-86E4-62E7D73B5A16}" presName="horz2" presStyleCnt="0"/>
      <dgm:spPr/>
    </dgm:pt>
    <dgm:pt modelId="{40EF8744-A1A0-4A89-9CA7-71AA19BED723}" type="pres">
      <dgm:prSet presAssocID="{A0B1F973-72FD-4C8A-86E4-62E7D73B5A16}" presName="horzSpace2" presStyleCnt="0"/>
      <dgm:spPr/>
    </dgm:pt>
    <dgm:pt modelId="{D9258F4C-E437-4E32-8D67-7750875411A2}" type="pres">
      <dgm:prSet presAssocID="{A0B1F973-72FD-4C8A-86E4-62E7D73B5A16}" presName="tx2" presStyleLbl="revTx" presStyleIdx="2" presStyleCnt="8"/>
      <dgm:spPr/>
    </dgm:pt>
    <dgm:pt modelId="{E18B94FF-3747-4EFF-A398-2B4D4B38C36A}" type="pres">
      <dgm:prSet presAssocID="{A0B1F973-72FD-4C8A-86E4-62E7D73B5A16}" presName="vert2" presStyleCnt="0"/>
      <dgm:spPr/>
    </dgm:pt>
    <dgm:pt modelId="{C46DD17D-319D-4FED-BC7B-939E792C2C69}" type="pres">
      <dgm:prSet presAssocID="{A0B1F973-72FD-4C8A-86E4-62E7D73B5A16}" presName="thinLine2b" presStyleLbl="callout" presStyleIdx="1" presStyleCnt="6"/>
      <dgm:spPr/>
    </dgm:pt>
    <dgm:pt modelId="{5E7D4EA4-9354-4AC7-BDCA-B2EB80A58826}" type="pres">
      <dgm:prSet presAssocID="{A0B1F973-72FD-4C8A-86E4-62E7D73B5A16}" presName="vertSpace2b" presStyleCnt="0"/>
      <dgm:spPr/>
    </dgm:pt>
    <dgm:pt modelId="{62B3C055-5B51-4195-9DCE-DE241231C85E}" type="pres">
      <dgm:prSet presAssocID="{6D8705DC-F6A9-4BC1-B073-A5FB88DCC202}" presName="horz2" presStyleCnt="0"/>
      <dgm:spPr/>
    </dgm:pt>
    <dgm:pt modelId="{81942957-1CB2-4C1C-9F93-EF4CBF14188D}" type="pres">
      <dgm:prSet presAssocID="{6D8705DC-F6A9-4BC1-B073-A5FB88DCC202}" presName="horzSpace2" presStyleCnt="0"/>
      <dgm:spPr/>
    </dgm:pt>
    <dgm:pt modelId="{AA2311BC-23CF-44B9-8798-AD6ADD6025C4}" type="pres">
      <dgm:prSet presAssocID="{6D8705DC-F6A9-4BC1-B073-A5FB88DCC202}" presName="tx2" presStyleLbl="revTx" presStyleIdx="3" presStyleCnt="8"/>
      <dgm:spPr/>
    </dgm:pt>
    <dgm:pt modelId="{15283FBC-3B75-4DA6-B427-506D7AEE11F9}" type="pres">
      <dgm:prSet presAssocID="{6D8705DC-F6A9-4BC1-B073-A5FB88DCC202}" presName="vert2" presStyleCnt="0"/>
      <dgm:spPr/>
    </dgm:pt>
    <dgm:pt modelId="{DD848B3A-2277-4741-8015-0566BCB6724F}" type="pres">
      <dgm:prSet presAssocID="{6D8705DC-F6A9-4BC1-B073-A5FB88DCC202}" presName="thinLine2b" presStyleLbl="callout" presStyleIdx="2" presStyleCnt="6"/>
      <dgm:spPr/>
    </dgm:pt>
    <dgm:pt modelId="{142D4ECF-F80C-4E96-AB96-F30A78A24E9A}" type="pres">
      <dgm:prSet presAssocID="{6D8705DC-F6A9-4BC1-B073-A5FB88DCC202}" presName="vertSpace2b" presStyleCnt="0"/>
      <dgm:spPr/>
    </dgm:pt>
    <dgm:pt modelId="{670D756C-330C-4107-BDE9-04628AF3F56B}" type="pres">
      <dgm:prSet presAssocID="{078D3C11-9F45-45E0-8B3A-3149F7881F48}" presName="thickLine" presStyleLbl="alignNode1" presStyleIdx="1" presStyleCnt="2"/>
      <dgm:spPr/>
    </dgm:pt>
    <dgm:pt modelId="{9DC6E5C1-49B5-41D6-8A29-67006F4B9200}" type="pres">
      <dgm:prSet presAssocID="{078D3C11-9F45-45E0-8B3A-3149F7881F48}" presName="horz1" presStyleCnt="0"/>
      <dgm:spPr/>
    </dgm:pt>
    <dgm:pt modelId="{C3F6CAC7-AB19-48EF-9926-CB5906D6FF4B}" type="pres">
      <dgm:prSet presAssocID="{078D3C11-9F45-45E0-8B3A-3149F7881F48}" presName="tx1" presStyleLbl="revTx" presStyleIdx="4" presStyleCnt="8"/>
      <dgm:spPr/>
    </dgm:pt>
    <dgm:pt modelId="{F84E3EE3-1AE3-4589-A6D1-D00EE8BB439D}" type="pres">
      <dgm:prSet presAssocID="{078D3C11-9F45-45E0-8B3A-3149F7881F48}" presName="vert1" presStyleCnt="0"/>
      <dgm:spPr/>
    </dgm:pt>
    <dgm:pt modelId="{CE2EC1F7-F1F2-4F7A-BD26-F822192BA4AE}" type="pres">
      <dgm:prSet presAssocID="{D4513C53-723D-4670-838A-B4C0C0698CC0}" presName="vertSpace2a" presStyleCnt="0"/>
      <dgm:spPr/>
    </dgm:pt>
    <dgm:pt modelId="{3113156F-CBC4-4F62-971F-A1FFA7835471}" type="pres">
      <dgm:prSet presAssocID="{D4513C53-723D-4670-838A-B4C0C0698CC0}" presName="horz2" presStyleCnt="0"/>
      <dgm:spPr/>
    </dgm:pt>
    <dgm:pt modelId="{64FD26C3-9C4F-49C8-851A-6D991C079187}" type="pres">
      <dgm:prSet presAssocID="{D4513C53-723D-4670-838A-B4C0C0698CC0}" presName="horzSpace2" presStyleCnt="0"/>
      <dgm:spPr/>
    </dgm:pt>
    <dgm:pt modelId="{4BA98C03-B518-44DD-AFD9-297F24ECC8BF}" type="pres">
      <dgm:prSet presAssocID="{D4513C53-723D-4670-838A-B4C0C0698CC0}" presName="tx2" presStyleLbl="revTx" presStyleIdx="5" presStyleCnt="8"/>
      <dgm:spPr/>
    </dgm:pt>
    <dgm:pt modelId="{4DC9FEF1-9EFA-4218-BF2D-23AD21C30714}" type="pres">
      <dgm:prSet presAssocID="{D4513C53-723D-4670-838A-B4C0C0698CC0}" presName="vert2" presStyleCnt="0"/>
      <dgm:spPr/>
    </dgm:pt>
    <dgm:pt modelId="{4FDDB0AE-CADA-44E0-A753-DCA831378D20}" type="pres">
      <dgm:prSet presAssocID="{D4513C53-723D-4670-838A-B4C0C0698CC0}" presName="thinLine2b" presStyleLbl="callout" presStyleIdx="3" presStyleCnt="6"/>
      <dgm:spPr/>
    </dgm:pt>
    <dgm:pt modelId="{7427F0C7-DBBD-4C23-A1AC-1F49A6AA6404}" type="pres">
      <dgm:prSet presAssocID="{D4513C53-723D-4670-838A-B4C0C0698CC0}" presName="vertSpace2b" presStyleCnt="0"/>
      <dgm:spPr/>
    </dgm:pt>
    <dgm:pt modelId="{7802A646-B377-448B-851D-E604A556F2D7}" type="pres">
      <dgm:prSet presAssocID="{42BF80D8-69D8-4971-B7A2-77CCA5D3F280}" presName="horz2" presStyleCnt="0"/>
      <dgm:spPr/>
    </dgm:pt>
    <dgm:pt modelId="{EB7D6585-4580-4EA9-9F12-4487629B2A03}" type="pres">
      <dgm:prSet presAssocID="{42BF80D8-69D8-4971-B7A2-77CCA5D3F280}" presName="horzSpace2" presStyleCnt="0"/>
      <dgm:spPr/>
    </dgm:pt>
    <dgm:pt modelId="{CC836EAE-FF5F-4278-9680-1180A1F679FD}" type="pres">
      <dgm:prSet presAssocID="{42BF80D8-69D8-4971-B7A2-77CCA5D3F280}" presName="tx2" presStyleLbl="revTx" presStyleIdx="6" presStyleCnt="8"/>
      <dgm:spPr/>
    </dgm:pt>
    <dgm:pt modelId="{86E83E07-1BDC-4AFE-96A8-65E4F8C72A76}" type="pres">
      <dgm:prSet presAssocID="{42BF80D8-69D8-4971-B7A2-77CCA5D3F280}" presName="vert2" presStyleCnt="0"/>
      <dgm:spPr/>
    </dgm:pt>
    <dgm:pt modelId="{1E323E31-52A5-474F-97B5-5697CEDD9BD2}" type="pres">
      <dgm:prSet presAssocID="{42BF80D8-69D8-4971-B7A2-77CCA5D3F280}" presName="thinLine2b" presStyleLbl="callout" presStyleIdx="4" presStyleCnt="6"/>
      <dgm:spPr/>
    </dgm:pt>
    <dgm:pt modelId="{BB60F5B6-BC98-4201-8C48-8ABEFF459911}" type="pres">
      <dgm:prSet presAssocID="{42BF80D8-69D8-4971-B7A2-77CCA5D3F280}" presName="vertSpace2b" presStyleCnt="0"/>
      <dgm:spPr/>
    </dgm:pt>
    <dgm:pt modelId="{B063F2D5-9A8E-40C3-B60C-A248ED4088F3}" type="pres">
      <dgm:prSet presAssocID="{99F2FEF5-818A-4ECF-B039-568E3B1185C7}" presName="horz2" presStyleCnt="0"/>
      <dgm:spPr/>
    </dgm:pt>
    <dgm:pt modelId="{A9A2E5D2-2B98-4A4D-90CC-A249F0D81667}" type="pres">
      <dgm:prSet presAssocID="{99F2FEF5-818A-4ECF-B039-568E3B1185C7}" presName="horzSpace2" presStyleCnt="0"/>
      <dgm:spPr/>
    </dgm:pt>
    <dgm:pt modelId="{84B20E4E-C6E5-4186-8139-0BCD7B75345A}" type="pres">
      <dgm:prSet presAssocID="{99F2FEF5-818A-4ECF-B039-568E3B1185C7}" presName="tx2" presStyleLbl="revTx" presStyleIdx="7" presStyleCnt="8"/>
      <dgm:spPr/>
    </dgm:pt>
    <dgm:pt modelId="{794B7074-15C3-43ED-9DF4-A9F242321D7C}" type="pres">
      <dgm:prSet presAssocID="{99F2FEF5-818A-4ECF-B039-568E3B1185C7}" presName="vert2" presStyleCnt="0"/>
      <dgm:spPr/>
    </dgm:pt>
    <dgm:pt modelId="{801C2480-21FE-41FD-918A-88FFD72D4B55}" type="pres">
      <dgm:prSet presAssocID="{99F2FEF5-818A-4ECF-B039-568E3B1185C7}" presName="thinLine2b" presStyleLbl="callout" presStyleIdx="5" presStyleCnt="6"/>
      <dgm:spPr/>
    </dgm:pt>
    <dgm:pt modelId="{8626C934-3334-486E-B7B5-56FDFD304E5B}" type="pres">
      <dgm:prSet presAssocID="{99F2FEF5-818A-4ECF-B039-568E3B1185C7}" presName="vertSpace2b" presStyleCnt="0"/>
      <dgm:spPr/>
    </dgm:pt>
  </dgm:ptLst>
  <dgm:cxnLst>
    <dgm:cxn modelId="{969DC40C-24E6-4267-840A-3D357E701494}" type="presOf" srcId="{73BA08E0-D460-4D5B-9887-026B7A0A4CFE}" destId="{1DEC8C47-8BB5-403A-B809-DDEF181BAB31}" srcOrd="0" destOrd="0" presId="urn:microsoft.com/office/officeart/2008/layout/LinedList"/>
    <dgm:cxn modelId="{C24F6349-F535-47FD-9E8E-59A9E9ACF9A6}" type="presOf" srcId="{078D3C11-9F45-45E0-8B3A-3149F7881F48}" destId="{C3F6CAC7-AB19-48EF-9926-CB5906D6FF4B}" srcOrd="0" destOrd="0" presId="urn:microsoft.com/office/officeart/2008/layout/LinedList"/>
    <dgm:cxn modelId="{14139D70-AEAE-4367-8495-A53C8E60F34C}" srcId="{73BA08E0-D460-4D5B-9887-026B7A0A4CFE}" destId="{A0B1F973-72FD-4C8A-86E4-62E7D73B5A16}" srcOrd="1" destOrd="0" parTransId="{F74B7F25-7CD4-4D8E-8657-54DF214DFEED}" sibTransId="{44355494-CE60-4086-A07E-EB351DF245A1}"/>
    <dgm:cxn modelId="{2A0E2058-F565-418E-9E09-F2707EFEC5D6}" srcId="{078D3C11-9F45-45E0-8B3A-3149F7881F48}" destId="{D4513C53-723D-4670-838A-B4C0C0698CC0}" srcOrd="0" destOrd="0" parTransId="{6C8DB6E7-6CC2-49B9-BCB7-80036860DD94}" sibTransId="{DEB0263A-4552-42E2-93D5-2F5F161D9DCA}"/>
    <dgm:cxn modelId="{F25A8458-9FC4-454E-9973-8577C991FDB6}" srcId="{078D3C11-9F45-45E0-8B3A-3149F7881F48}" destId="{99F2FEF5-818A-4ECF-B039-568E3B1185C7}" srcOrd="2" destOrd="0" parTransId="{114BB5EC-44CE-4E51-804F-850D4CAF90F9}" sibTransId="{6E373A41-8285-4990-BD0E-D1C9542365C4}"/>
    <dgm:cxn modelId="{E1A01B81-E9A5-4493-B8A2-98EE10C2D5A1}" type="presOf" srcId="{D4513C53-723D-4670-838A-B4C0C0698CC0}" destId="{4BA98C03-B518-44DD-AFD9-297F24ECC8BF}" srcOrd="0" destOrd="0" presId="urn:microsoft.com/office/officeart/2008/layout/LinedList"/>
    <dgm:cxn modelId="{B470F086-0A3E-4A59-9B3C-AC46BA3A0599}" type="presOf" srcId="{D0552B59-3767-43F8-B2DC-6BECD3B48DB3}" destId="{E21E5EEC-D6FF-4E1E-B03B-BF58DBAFDB83}" srcOrd="0" destOrd="0" presId="urn:microsoft.com/office/officeart/2008/layout/LinedList"/>
    <dgm:cxn modelId="{FC26BF8A-89F4-4375-B807-A60FF1BFD32C}" type="presOf" srcId="{99F2FEF5-818A-4ECF-B039-568E3B1185C7}" destId="{84B20E4E-C6E5-4186-8139-0BCD7B75345A}" srcOrd="0" destOrd="0" presId="urn:microsoft.com/office/officeart/2008/layout/LinedList"/>
    <dgm:cxn modelId="{3275D195-0293-425E-922D-E4241948FD6C}" type="presOf" srcId="{A0B1F973-72FD-4C8A-86E4-62E7D73B5A16}" destId="{D9258F4C-E437-4E32-8D67-7750875411A2}" srcOrd="0" destOrd="0" presId="urn:microsoft.com/office/officeart/2008/layout/LinedList"/>
    <dgm:cxn modelId="{A9F345A0-C526-4E05-A9CB-4E954D52030C}" srcId="{47F551B1-0FB8-4998-8709-B3621C3D1BC6}" destId="{078D3C11-9F45-45E0-8B3A-3149F7881F48}" srcOrd="1" destOrd="0" parTransId="{A43B591B-B8F0-49F4-8D52-F43EB05C8844}" sibTransId="{0CE0A2F5-A3C3-49CE-8868-A10477ED82C8}"/>
    <dgm:cxn modelId="{AB277FA5-EE5C-4856-909B-971BF2E68B2C}" srcId="{47F551B1-0FB8-4998-8709-B3621C3D1BC6}" destId="{73BA08E0-D460-4D5B-9887-026B7A0A4CFE}" srcOrd="0" destOrd="0" parTransId="{8DF7FB10-715E-435B-9FDB-BD5185A55E82}" sibTransId="{0FB035D5-6F2E-40A6-AAC1-C4E62C4E154E}"/>
    <dgm:cxn modelId="{D32393AB-6AA8-4BC1-AF92-A1F3F881061A}" srcId="{73BA08E0-D460-4D5B-9887-026B7A0A4CFE}" destId="{D0552B59-3767-43F8-B2DC-6BECD3B48DB3}" srcOrd="0" destOrd="0" parTransId="{3D52A2F3-761C-4A76-8CEF-B29DDDFB00D1}" sibTransId="{1F09181B-68F6-4C13-8937-52CA6F082C0D}"/>
    <dgm:cxn modelId="{49D819BF-DA48-404C-9CB6-F094C9C06575}" srcId="{078D3C11-9F45-45E0-8B3A-3149F7881F48}" destId="{42BF80D8-69D8-4971-B7A2-77CCA5D3F280}" srcOrd="1" destOrd="0" parTransId="{D2DAC357-CE02-4A80-872C-D01AFB2BEC3D}" sibTransId="{92A1C876-A53E-44DF-BF5A-B6E184F2BC1C}"/>
    <dgm:cxn modelId="{4111F8C6-EEB1-4780-9DD4-01E8E0C7B260}" type="presOf" srcId="{6D8705DC-F6A9-4BC1-B073-A5FB88DCC202}" destId="{AA2311BC-23CF-44B9-8798-AD6ADD6025C4}" srcOrd="0" destOrd="0" presId="urn:microsoft.com/office/officeart/2008/layout/LinedList"/>
    <dgm:cxn modelId="{64653AE4-9773-48F3-9090-5373781BD2CD}" type="presOf" srcId="{47F551B1-0FB8-4998-8709-B3621C3D1BC6}" destId="{6AAD0FA4-373F-43B8-9A79-3280F62B47AE}" srcOrd="0" destOrd="0" presId="urn:microsoft.com/office/officeart/2008/layout/LinedList"/>
    <dgm:cxn modelId="{0CC998E5-7C24-4AF6-9751-4ECB98FFE7FD}" srcId="{73BA08E0-D460-4D5B-9887-026B7A0A4CFE}" destId="{6D8705DC-F6A9-4BC1-B073-A5FB88DCC202}" srcOrd="2" destOrd="0" parTransId="{369CBDE6-7360-4993-83BA-D19870DA1612}" sibTransId="{B95AF34F-648C-4C1F-9711-40A049C344C6}"/>
    <dgm:cxn modelId="{6CBC3EE8-1CE7-415B-AD99-9795388EE9A2}" type="presOf" srcId="{42BF80D8-69D8-4971-B7A2-77CCA5D3F280}" destId="{CC836EAE-FF5F-4278-9680-1180A1F679FD}" srcOrd="0" destOrd="0" presId="urn:microsoft.com/office/officeart/2008/layout/LinedList"/>
    <dgm:cxn modelId="{5C8BF923-FD23-4D60-A518-D507F09B1E1E}" type="presParOf" srcId="{6AAD0FA4-373F-43B8-9A79-3280F62B47AE}" destId="{7FF76B88-91EE-4D27-BDAA-F441204F4BF6}" srcOrd="0" destOrd="0" presId="urn:microsoft.com/office/officeart/2008/layout/LinedList"/>
    <dgm:cxn modelId="{2C3943A3-EEC0-481E-ABA1-F385BCE969A0}" type="presParOf" srcId="{6AAD0FA4-373F-43B8-9A79-3280F62B47AE}" destId="{DD81229D-9972-4C2F-B42B-19E14F863C18}" srcOrd="1" destOrd="0" presId="urn:microsoft.com/office/officeart/2008/layout/LinedList"/>
    <dgm:cxn modelId="{FBFA3DAF-1679-46AF-927F-B675A2210D52}" type="presParOf" srcId="{DD81229D-9972-4C2F-B42B-19E14F863C18}" destId="{1DEC8C47-8BB5-403A-B809-DDEF181BAB31}" srcOrd="0" destOrd="0" presId="urn:microsoft.com/office/officeart/2008/layout/LinedList"/>
    <dgm:cxn modelId="{40FFF732-E541-4A19-B7B4-A59A68B459F3}" type="presParOf" srcId="{DD81229D-9972-4C2F-B42B-19E14F863C18}" destId="{C7DA863C-D7A9-4F7B-8A2A-45AD9D3E7D87}" srcOrd="1" destOrd="0" presId="urn:microsoft.com/office/officeart/2008/layout/LinedList"/>
    <dgm:cxn modelId="{15594274-3265-488E-8852-5E27EC5B434D}" type="presParOf" srcId="{C7DA863C-D7A9-4F7B-8A2A-45AD9D3E7D87}" destId="{A0637C93-365E-44BC-AA7F-33FC2D5EA294}" srcOrd="0" destOrd="0" presId="urn:microsoft.com/office/officeart/2008/layout/LinedList"/>
    <dgm:cxn modelId="{759FEFF4-402E-4AC3-AE67-69078216112C}" type="presParOf" srcId="{C7DA863C-D7A9-4F7B-8A2A-45AD9D3E7D87}" destId="{8987E7F5-9D65-408D-8D2A-B6D042E896CC}" srcOrd="1" destOrd="0" presId="urn:microsoft.com/office/officeart/2008/layout/LinedList"/>
    <dgm:cxn modelId="{7737AEF0-1213-4415-A66E-B2D21D0A04E4}" type="presParOf" srcId="{8987E7F5-9D65-408D-8D2A-B6D042E896CC}" destId="{DFFF10FD-3051-439D-8A31-9389F8DEC2B7}" srcOrd="0" destOrd="0" presId="urn:microsoft.com/office/officeart/2008/layout/LinedList"/>
    <dgm:cxn modelId="{0326CA76-B050-4794-8948-B2FDA6A31114}" type="presParOf" srcId="{8987E7F5-9D65-408D-8D2A-B6D042E896CC}" destId="{E21E5EEC-D6FF-4E1E-B03B-BF58DBAFDB83}" srcOrd="1" destOrd="0" presId="urn:microsoft.com/office/officeart/2008/layout/LinedList"/>
    <dgm:cxn modelId="{95E0627A-4593-4380-9993-F6C656F10D03}" type="presParOf" srcId="{8987E7F5-9D65-408D-8D2A-B6D042E896CC}" destId="{F04CA8A5-6D88-42E4-97CB-4982ECDC7FEE}" srcOrd="2" destOrd="0" presId="urn:microsoft.com/office/officeart/2008/layout/LinedList"/>
    <dgm:cxn modelId="{4F81B07A-CBDE-4137-81B8-590452C8DB3D}" type="presParOf" srcId="{C7DA863C-D7A9-4F7B-8A2A-45AD9D3E7D87}" destId="{0E3DB529-12ED-499D-A94E-F2E38CFD2815}" srcOrd="2" destOrd="0" presId="urn:microsoft.com/office/officeart/2008/layout/LinedList"/>
    <dgm:cxn modelId="{77F5B0F5-1CAD-4AA5-B1D1-A9B28A7AC802}" type="presParOf" srcId="{C7DA863C-D7A9-4F7B-8A2A-45AD9D3E7D87}" destId="{EFAC246E-249E-42F5-AD59-3373C3EAF77D}" srcOrd="3" destOrd="0" presId="urn:microsoft.com/office/officeart/2008/layout/LinedList"/>
    <dgm:cxn modelId="{CD45C2E4-9197-49A8-BC47-92B3888348DD}" type="presParOf" srcId="{C7DA863C-D7A9-4F7B-8A2A-45AD9D3E7D87}" destId="{A26E59ED-72EA-4969-BD57-A5C2AC79E4CB}" srcOrd="4" destOrd="0" presId="urn:microsoft.com/office/officeart/2008/layout/LinedList"/>
    <dgm:cxn modelId="{586D0562-9DA0-4A28-A0A8-677C5231C454}" type="presParOf" srcId="{A26E59ED-72EA-4969-BD57-A5C2AC79E4CB}" destId="{40EF8744-A1A0-4A89-9CA7-71AA19BED723}" srcOrd="0" destOrd="0" presId="urn:microsoft.com/office/officeart/2008/layout/LinedList"/>
    <dgm:cxn modelId="{867ACC23-FE6C-41F9-B582-B0B4E4AA1164}" type="presParOf" srcId="{A26E59ED-72EA-4969-BD57-A5C2AC79E4CB}" destId="{D9258F4C-E437-4E32-8D67-7750875411A2}" srcOrd="1" destOrd="0" presId="urn:microsoft.com/office/officeart/2008/layout/LinedList"/>
    <dgm:cxn modelId="{8A600B4E-ED5A-44CB-B885-F228E9235E90}" type="presParOf" srcId="{A26E59ED-72EA-4969-BD57-A5C2AC79E4CB}" destId="{E18B94FF-3747-4EFF-A398-2B4D4B38C36A}" srcOrd="2" destOrd="0" presId="urn:microsoft.com/office/officeart/2008/layout/LinedList"/>
    <dgm:cxn modelId="{435FAAB8-E44A-436B-BDFE-66F1829A7FB7}" type="presParOf" srcId="{C7DA863C-D7A9-4F7B-8A2A-45AD9D3E7D87}" destId="{C46DD17D-319D-4FED-BC7B-939E792C2C69}" srcOrd="5" destOrd="0" presId="urn:microsoft.com/office/officeart/2008/layout/LinedList"/>
    <dgm:cxn modelId="{B7A0ED33-CE86-41C6-8F07-A17537B7B256}" type="presParOf" srcId="{C7DA863C-D7A9-4F7B-8A2A-45AD9D3E7D87}" destId="{5E7D4EA4-9354-4AC7-BDCA-B2EB80A58826}" srcOrd="6" destOrd="0" presId="urn:microsoft.com/office/officeart/2008/layout/LinedList"/>
    <dgm:cxn modelId="{E25E1B96-5C08-4E39-9730-CA3D74A2E272}" type="presParOf" srcId="{C7DA863C-D7A9-4F7B-8A2A-45AD9D3E7D87}" destId="{62B3C055-5B51-4195-9DCE-DE241231C85E}" srcOrd="7" destOrd="0" presId="urn:microsoft.com/office/officeart/2008/layout/LinedList"/>
    <dgm:cxn modelId="{F8B7936B-73FA-4875-91E1-C0EC81C435B1}" type="presParOf" srcId="{62B3C055-5B51-4195-9DCE-DE241231C85E}" destId="{81942957-1CB2-4C1C-9F93-EF4CBF14188D}" srcOrd="0" destOrd="0" presId="urn:microsoft.com/office/officeart/2008/layout/LinedList"/>
    <dgm:cxn modelId="{C36C3E58-2434-4459-B53A-7FD6D8E81A53}" type="presParOf" srcId="{62B3C055-5B51-4195-9DCE-DE241231C85E}" destId="{AA2311BC-23CF-44B9-8798-AD6ADD6025C4}" srcOrd="1" destOrd="0" presId="urn:microsoft.com/office/officeart/2008/layout/LinedList"/>
    <dgm:cxn modelId="{956BC302-C3C1-4A2C-95CD-0A868DB4DAC3}" type="presParOf" srcId="{62B3C055-5B51-4195-9DCE-DE241231C85E}" destId="{15283FBC-3B75-4DA6-B427-506D7AEE11F9}" srcOrd="2" destOrd="0" presId="urn:microsoft.com/office/officeart/2008/layout/LinedList"/>
    <dgm:cxn modelId="{F2FB3760-2221-4E9F-8ACF-F6E054A75DF0}" type="presParOf" srcId="{C7DA863C-D7A9-4F7B-8A2A-45AD9D3E7D87}" destId="{DD848B3A-2277-4741-8015-0566BCB6724F}" srcOrd="8" destOrd="0" presId="urn:microsoft.com/office/officeart/2008/layout/LinedList"/>
    <dgm:cxn modelId="{E43FF92B-E8B6-4273-827E-BF40DD3EF905}" type="presParOf" srcId="{C7DA863C-D7A9-4F7B-8A2A-45AD9D3E7D87}" destId="{142D4ECF-F80C-4E96-AB96-F30A78A24E9A}" srcOrd="9" destOrd="0" presId="urn:microsoft.com/office/officeart/2008/layout/LinedList"/>
    <dgm:cxn modelId="{F4CD4E51-3D7E-4797-8427-A0AA91C339EC}" type="presParOf" srcId="{6AAD0FA4-373F-43B8-9A79-3280F62B47AE}" destId="{670D756C-330C-4107-BDE9-04628AF3F56B}" srcOrd="2" destOrd="0" presId="urn:microsoft.com/office/officeart/2008/layout/LinedList"/>
    <dgm:cxn modelId="{24A59A79-7095-4064-99F4-86747AC4CC52}" type="presParOf" srcId="{6AAD0FA4-373F-43B8-9A79-3280F62B47AE}" destId="{9DC6E5C1-49B5-41D6-8A29-67006F4B9200}" srcOrd="3" destOrd="0" presId="urn:microsoft.com/office/officeart/2008/layout/LinedList"/>
    <dgm:cxn modelId="{F19C3FAE-3669-4BBA-A6B7-26A8B9ED6673}" type="presParOf" srcId="{9DC6E5C1-49B5-41D6-8A29-67006F4B9200}" destId="{C3F6CAC7-AB19-48EF-9926-CB5906D6FF4B}" srcOrd="0" destOrd="0" presId="urn:microsoft.com/office/officeart/2008/layout/LinedList"/>
    <dgm:cxn modelId="{BD051A89-C869-4D8E-AFDD-19364820CA67}" type="presParOf" srcId="{9DC6E5C1-49B5-41D6-8A29-67006F4B9200}" destId="{F84E3EE3-1AE3-4589-A6D1-D00EE8BB439D}" srcOrd="1" destOrd="0" presId="urn:microsoft.com/office/officeart/2008/layout/LinedList"/>
    <dgm:cxn modelId="{91DCE9DA-D912-4FE8-B8AD-9133852BCE5C}" type="presParOf" srcId="{F84E3EE3-1AE3-4589-A6D1-D00EE8BB439D}" destId="{CE2EC1F7-F1F2-4F7A-BD26-F822192BA4AE}" srcOrd="0" destOrd="0" presId="urn:microsoft.com/office/officeart/2008/layout/LinedList"/>
    <dgm:cxn modelId="{50CB4918-D58C-44C1-A339-D9C8F9C80120}" type="presParOf" srcId="{F84E3EE3-1AE3-4589-A6D1-D00EE8BB439D}" destId="{3113156F-CBC4-4F62-971F-A1FFA7835471}" srcOrd="1" destOrd="0" presId="urn:microsoft.com/office/officeart/2008/layout/LinedList"/>
    <dgm:cxn modelId="{1AF452FB-8C57-4BC3-8685-18F9F1C17262}" type="presParOf" srcId="{3113156F-CBC4-4F62-971F-A1FFA7835471}" destId="{64FD26C3-9C4F-49C8-851A-6D991C079187}" srcOrd="0" destOrd="0" presId="urn:microsoft.com/office/officeart/2008/layout/LinedList"/>
    <dgm:cxn modelId="{20616095-B112-4C43-B102-823766FB7FB5}" type="presParOf" srcId="{3113156F-CBC4-4F62-971F-A1FFA7835471}" destId="{4BA98C03-B518-44DD-AFD9-297F24ECC8BF}" srcOrd="1" destOrd="0" presId="urn:microsoft.com/office/officeart/2008/layout/LinedList"/>
    <dgm:cxn modelId="{B4CDBC36-33A6-43ED-959A-7D4D754952F1}" type="presParOf" srcId="{3113156F-CBC4-4F62-971F-A1FFA7835471}" destId="{4DC9FEF1-9EFA-4218-BF2D-23AD21C30714}" srcOrd="2" destOrd="0" presId="urn:microsoft.com/office/officeart/2008/layout/LinedList"/>
    <dgm:cxn modelId="{34CECB1D-6290-4EAE-885D-1653891C7613}" type="presParOf" srcId="{F84E3EE3-1AE3-4589-A6D1-D00EE8BB439D}" destId="{4FDDB0AE-CADA-44E0-A753-DCA831378D20}" srcOrd="2" destOrd="0" presId="urn:microsoft.com/office/officeart/2008/layout/LinedList"/>
    <dgm:cxn modelId="{C2D6B015-5743-421E-8722-AEA46CB492AA}" type="presParOf" srcId="{F84E3EE3-1AE3-4589-A6D1-D00EE8BB439D}" destId="{7427F0C7-DBBD-4C23-A1AC-1F49A6AA6404}" srcOrd="3" destOrd="0" presId="urn:microsoft.com/office/officeart/2008/layout/LinedList"/>
    <dgm:cxn modelId="{D3CFDBDD-AEFA-4D61-A121-3349011BF72D}" type="presParOf" srcId="{F84E3EE3-1AE3-4589-A6D1-D00EE8BB439D}" destId="{7802A646-B377-448B-851D-E604A556F2D7}" srcOrd="4" destOrd="0" presId="urn:microsoft.com/office/officeart/2008/layout/LinedList"/>
    <dgm:cxn modelId="{1CE9D129-F7A2-4199-A4A2-1F2BE714B964}" type="presParOf" srcId="{7802A646-B377-448B-851D-E604A556F2D7}" destId="{EB7D6585-4580-4EA9-9F12-4487629B2A03}" srcOrd="0" destOrd="0" presId="urn:microsoft.com/office/officeart/2008/layout/LinedList"/>
    <dgm:cxn modelId="{CBB31A62-0870-425C-8BF6-ACA8ED9709AB}" type="presParOf" srcId="{7802A646-B377-448B-851D-E604A556F2D7}" destId="{CC836EAE-FF5F-4278-9680-1180A1F679FD}" srcOrd="1" destOrd="0" presId="urn:microsoft.com/office/officeart/2008/layout/LinedList"/>
    <dgm:cxn modelId="{02170630-45FB-40B4-8E07-A4163F92DCAC}" type="presParOf" srcId="{7802A646-B377-448B-851D-E604A556F2D7}" destId="{86E83E07-1BDC-4AFE-96A8-65E4F8C72A76}" srcOrd="2" destOrd="0" presId="urn:microsoft.com/office/officeart/2008/layout/LinedList"/>
    <dgm:cxn modelId="{367D40D7-69B3-475C-A701-E57FDBA4939A}" type="presParOf" srcId="{F84E3EE3-1AE3-4589-A6D1-D00EE8BB439D}" destId="{1E323E31-52A5-474F-97B5-5697CEDD9BD2}" srcOrd="5" destOrd="0" presId="urn:microsoft.com/office/officeart/2008/layout/LinedList"/>
    <dgm:cxn modelId="{F261969D-1678-49E6-ABB0-6AA9B774C2AC}" type="presParOf" srcId="{F84E3EE3-1AE3-4589-A6D1-D00EE8BB439D}" destId="{BB60F5B6-BC98-4201-8C48-8ABEFF459911}" srcOrd="6" destOrd="0" presId="urn:microsoft.com/office/officeart/2008/layout/LinedList"/>
    <dgm:cxn modelId="{4B346C4E-B25B-4FC4-9BD7-91C9A053BA1A}" type="presParOf" srcId="{F84E3EE3-1AE3-4589-A6D1-D00EE8BB439D}" destId="{B063F2D5-9A8E-40C3-B60C-A248ED4088F3}" srcOrd="7" destOrd="0" presId="urn:microsoft.com/office/officeart/2008/layout/LinedList"/>
    <dgm:cxn modelId="{A94311A7-BB68-4A58-96FB-3061C9E2FE0B}" type="presParOf" srcId="{B063F2D5-9A8E-40C3-B60C-A248ED4088F3}" destId="{A9A2E5D2-2B98-4A4D-90CC-A249F0D81667}" srcOrd="0" destOrd="0" presId="urn:microsoft.com/office/officeart/2008/layout/LinedList"/>
    <dgm:cxn modelId="{584DA5C9-92EC-4190-982A-DF6FA03CC981}" type="presParOf" srcId="{B063F2D5-9A8E-40C3-B60C-A248ED4088F3}" destId="{84B20E4E-C6E5-4186-8139-0BCD7B75345A}" srcOrd="1" destOrd="0" presId="urn:microsoft.com/office/officeart/2008/layout/LinedList"/>
    <dgm:cxn modelId="{274FDACA-1BB4-4E7A-813D-C2638689F5B7}" type="presParOf" srcId="{B063F2D5-9A8E-40C3-B60C-A248ED4088F3}" destId="{794B7074-15C3-43ED-9DF4-A9F242321D7C}" srcOrd="2" destOrd="0" presId="urn:microsoft.com/office/officeart/2008/layout/LinedList"/>
    <dgm:cxn modelId="{C48D52C7-874D-46D9-9A90-7EA51CEE28C6}" type="presParOf" srcId="{F84E3EE3-1AE3-4589-A6D1-D00EE8BB439D}" destId="{801C2480-21FE-41FD-918A-88FFD72D4B55}" srcOrd="8" destOrd="0" presId="urn:microsoft.com/office/officeart/2008/layout/LinedList"/>
    <dgm:cxn modelId="{F30132A4-1705-40CE-932C-19FB7B708368}" type="presParOf" srcId="{F84E3EE3-1AE3-4589-A6D1-D00EE8BB439D}" destId="{8626C934-3334-486E-B7B5-56FDFD304E5B}"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76B88-91EE-4D27-BDAA-F441204F4BF6}">
      <dsp:nvSpPr>
        <dsp:cNvPr id="0" name=""/>
        <dsp:cNvSpPr/>
      </dsp:nvSpPr>
      <dsp:spPr>
        <a:xfrm>
          <a:off x="0" y="0"/>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EC8C47-8BB5-403A-B809-DDEF181BAB31}">
      <dsp:nvSpPr>
        <dsp:cNvPr id="0" name=""/>
        <dsp:cNvSpPr/>
      </dsp:nvSpPr>
      <dsp:spPr>
        <a:xfrm>
          <a:off x="0" y="0"/>
          <a:ext cx="2103120" cy="1578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it-IT" sz="2400" b="1" i="0" kern="1200" baseline="0"/>
            <a:t>Sus principales ventajas son:</a:t>
          </a:r>
          <a:endParaRPr lang="en-US" sz="2400" kern="1200"/>
        </a:p>
      </dsp:txBody>
      <dsp:txXfrm>
        <a:off x="0" y="0"/>
        <a:ext cx="2103120" cy="1578078"/>
      </dsp:txXfrm>
    </dsp:sp>
    <dsp:sp modelId="{E21E5EEC-D6FF-4E1E-B03B-BF58DBAFDB83}">
      <dsp:nvSpPr>
        <dsp:cNvPr id="0" name=""/>
        <dsp:cNvSpPr/>
      </dsp:nvSpPr>
      <dsp:spPr>
        <a:xfrm>
          <a:off x="2260854" y="24657"/>
          <a:ext cx="8254746" cy="493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kern="1200"/>
            <a:t>Mucha mayor eficiencia que un multirrotor</a:t>
          </a:r>
          <a:endParaRPr lang="en-US" sz="1300" kern="1200"/>
        </a:p>
      </dsp:txBody>
      <dsp:txXfrm>
        <a:off x="2260854" y="24657"/>
        <a:ext cx="8254746" cy="493149"/>
      </dsp:txXfrm>
    </dsp:sp>
    <dsp:sp modelId="{0E3DB529-12ED-499D-A94E-F2E38CFD2815}">
      <dsp:nvSpPr>
        <dsp:cNvPr id="0" name=""/>
        <dsp:cNvSpPr/>
      </dsp:nvSpPr>
      <dsp:spPr>
        <a:xfrm>
          <a:off x="2103120" y="517806"/>
          <a:ext cx="841248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258F4C-E437-4E32-8D67-7750875411A2}">
      <dsp:nvSpPr>
        <dsp:cNvPr id="0" name=""/>
        <dsp:cNvSpPr/>
      </dsp:nvSpPr>
      <dsp:spPr>
        <a:xfrm>
          <a:off x="2260854" y="542464"/>
          <a:ext cx="8254746" cy="493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kern="1200"/>
            <a:t>La mejor opción si necesitas una mezcla de vuelo estacionario con vuelo de larga duración o de avance rápido</a:t>
          </a:r>
          <a:endParaRPr lang="en-US" sz="1300" kern="1200"/>
        </a:p>
      </dsp:txBody>
      <dsp:txXfrm>
        <a:off x="2260854" y="542464"/>
        <a:ext cx="8254746" cy="493149"/>
      </dsp:txXfrm>
    </dsp:sp>
    <dsp:sp modelId="{C46DD17D-319D-4FED-BC7B-939E792C2C69}">
      <dsp:nvSpPr>
        <dsp:cNvPr id="0" name=""/>
        <dsp:cNvSpPr/>
      </dsp:nvSpPr>
      <dsp:spPr>
        <a:xfrm>
          <a:off x="2103120" y="1035613"/>
          <a:ext cx="841248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2311BC-23CF-44B9-8798-AD6ADD6025C4}">
      <dsp:nvSpPr>
        <dsp:cNvPr id="0" name=""/>
        <dsp:cNvSpPr/>
      </dsp:nvSpPr>
      <dsp:spPr>
        <a:xfrm>
          <a:off x="2260854" y="1060271"/>
          <a:ext cx="8254746" cy="493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it-IT" sz="1300" kern="1200"/>
            <a:t>Resistentes y duraderos</a:t>
          </a:r>
          <a:endParaRPr lang="en-US" sz="1300" kern="1200"/>
        </a:p>
      </dsp:txBody>
      <dsp:txXfrm>
        <a:off x="2260854" y="1060271"/>
        <a:ext cx="8254746" cy="493149"/>
      </dsp:txXfrm>
    </dsp:sp>
    <dsp:sp modelId="{DD848B3A-2277-4741-8015-0566BCB6724F}">
      <dsp:nvSpPr>
        <dsp:cNvPr id="0" name=""/>
        <dsp:cNvSpPr/>
      </dsp:nvSpPr>
      <dsp:spPr>
        <a:xfrm>
          <a:off x="2103120" y="1553420"/>
          <a:ext cx="841248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D756C-330C-4107-BDE9-04628AF3F56B}">
      <dsp:nvSpPr>
        <dsp:cNvPr id="0" name=""/>
        <dsp:cNvSpPr/>
      </dsp:nvSpPr>
      <dsp:spPr>
        <a:xfrm>
          <a:off x="0" y="157807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F6CAC7-AB19-48EF-9926-CB5906D6FF4B}">
      <dsp:nvSpPr>
        <dsp:cNvPr id="0" name=""/>
        <dsp:cNvSpPr/>
      </dsp:nvSpPr>
      <dsp:spPr>
        <a:xfrm>
          <a:off x="0" y="1578078"/>
          <a:ext cx="2103120" cy="1578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it-IT" sz="2400" b="1" kern="1200"/>
            <a:t>Sus principales desventajas son:</a:t>
          </a:r>
          <a:endParaRPr lang="en-US" sz="2400" kern="1200"/>
        </a:p>
      </dsp:txBody>
      <dsp:txXfrm>
        <a:off x="0" y="1578078"/>
        <a:ext cx="2103120" cy="1578078"/>
      </dsp:txXfrm>
    </dsp:sp>
    <dsp:sp modelId="{4BA98C03-B518-44DD-AFD9-297F24ECC8BF}">
      <dsp:nvSpPr>
        <dsp:cNvPr id="0" name=""/>
        <dsp:cNvSpPr/>
      </dsp:nvSpPr>
      <dsp:spPr>
        <a:xfrm>
          <a:off x="2260854" y="1602735"/>
          <a:ext cx="8254746" cy="493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it-IT" sz="1300" kern="1200"/>
            <a:t>Complejos y costosos</a:t>
          </a:r>
          <a:endParaRPr lang="en-US" sz="1300" kern="1200"/>
        </a:p>
      </dsp:txBody>
      <dsp:txXfrm>
        <a:off x="2260854" y="1602735"/>
        <a:ext cx="8254746" cy="493149"/>
      </dsp:txXfrm>
    </dsp:sp>
    <dsp:sp modelId="{4FDDB0AE-CADA-44E0-A753-DCA831378D20}">
      <dsp:nvSpPr>
        <dsp:cNvPr id="0" name=""/>
        <dsp:cNvSpPr/>
      </dsp:nvSpPr>
      <dsp:spPr>
        <a:xfrm>
          <a:off x="2103120" y="2095884"/>
          <a:ext cx="841248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836EAE-FF5F-4278-9680-1180A1F679FD}">
      <dsp:nvSpPr>
        <dsp:cNvPr id="0" name=""/>
        <dsp:cNvSpPr/>
      </dsp:nvSpPr>
      <dsp:spPr>
        <a:xfrm>
          <a:off x="2260854" y="2120542"/>
          <a:ext cx="8254746" cy="493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kern="1200" dirty="0"/>
            <a:t>Requieren mucho mantenimiento y las palas giratorias pueden ser peligrosas</a:t>
          </a:r>
          <a:endParaRPr lang="en-US" sz="1300" kern="1200" dirty="0"/>
        </a:p>
      </dsp:txBody>
      <dsp:txXfrm>
        <a:off x="2260854" y="2120542"/>
        <a:ext cx="8254746" cy="493149"/>
      </dsp:txXfrm>
    </dsp:sp>
    <dsp:sp modelId="{1E323E31-52A5-474F-97B5-5697CEDD9BD2}">
      <dsp:nvSpPr>
        <dsp:cNvPr id="0" name=""/>
        <dsp:cNvSpPr/>
      </dsp:nvSpPr>
      <dsp:spPr>
        <a:xfrm>
          <a:off x="2103120" y="2613691"/>
          <a:ext cx="841248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B20E4E-C6E5-4186-8139-0BCD7B75345A}">
      <dsp:nvSpPr>
        <dsp:cNvPr id="0" name=""/>
        <dsp:cNvSpPr/>
      </dsp:nvSpPr>
      <dsp:spPr>
        <a:xfrm>
          <a:off x="2260854" y="2638349"/>
          <a:ext cx="8254746" cy="493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kern="1200" dirty="0"/>
            <a:t>Vibran mucho y no son tan estables o clementes en caso de mal aterrizaje</a:t>
          </a:r>
          <a:endParaRPr lang="en-US" sz="1300" kern="1200" dirty="0"/>
        </a:p>
      </dsp:txBody>
      <dsp:txXfrm>
        <a:off x="2260854" y="2638349"/>
        <a:ext cx="8254746" cy="493149"/>
      </dsp:txXfrm>
    </dsp:sp>
    <dsp:sp modelId="{801C2480-21FE-41FD-918A-88FFD72D4B55}">
      <dsp:nvSpPr>
        <dsp:cNvPr id="0" name=""/>
        <dsp:cNvSpPr/>
      </dsp:nvSpPr>
      <dsp:spPr>
        <a:xfrm>
          <a:off x="2103120" y="3131498"/>
          <a:ext cx="841248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D6069E-C5BA-C92F-90F5-67F3CFFEDA1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591AA8CB-C6EF-1491-05DC-DA86EE69EB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0F1A4C24-A7A2-651C-05E1-72643FDBC7F5}"/>
              </a:ext>
            </a:extLst>
          </p:cNvPr>
          <p:cNvSpPr>
            <a:spLocks noGrp="1"/>
          </p:cNvSpPr>
          <p:nvPr>
            <p:ph type="dt" sz="half" idx="10"/>
          </p:nvPr>
        </p:nvSpPr>
        <p:spPr/>
        <p:txBody>
          <a:bodyPr/>
          <a:lstStyle/>
          <a:p>
            <a:fld id="{9E1A2A49-D4D0-4213-A0A9-E367A5AE9926}" type="datetimeFigureOut">
              <a:rPr lang="it-IT" smtClean="0"/>
              <a:t>31/01/2025</a:t>
            </a:fld>
            <a:endParaRPr lang="it-IT"/>
          </a:p>
        </p:txBody>
      </p:sp>
      <p:sp>
        <p:nvSpPr>
          <p:cNvPr id="5" name="Segnaposto piè di pagina 4">
            <a:extLst>
              <a:ext uri="{FF2B5EF4-FFF2-40B4-BE49-F238E27FC236}">
                <a16:creationId xmlns:a16="http://schemas.microsoft.com/office/drawing/2014/main" id="{F83C7511-86E3-43DA-2202-55133C5991D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265CF31-9245-56D6-CA98-28B790B38444}"/>
              </a:ext>
            </a:extLst>
          </p:cNvPr>
          <p:cNvSpPr>
            <a:spLocks noGrp="1"/>
          </p:cNvSpPr>
          <p:nvPr>
            <p:ph type="sldNum" sz="quarter" idx="12"/>
          </p:nvPr>
        </p:nvSpPr>
        <p:spPr/>
        <p:txBody>
          <a:bodyPr/>
          <a:lstStyle/>
          <a:p>
            <a:fld id="{75A59CBC-5E8C-4F66-9E25-FEE0173F53A4}" type="slidenum">
              <a:rPr lang="it-IT" smtClean="0"/>
              <a:t>‹#›</a:t>
            </a:fld>
            <a:endParaRPr lang="it-IT"/>
          </a:p>
        </p:txBody>
      </p:sp>
    </p:spTree>
    <p:extLst>
      <p:ext uri="{BB962C8B-B14F-4D97-AF65-F5344CB8AC3E}">
        <p14:creationId xmlns:p14="http://schemas.microsoft.com/office/powerpoint/2010/main" val="4199025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971E02-F447-ACAB-A042-DF9A2FD9173D}"/>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2E826A10-E026-A28D-6D26-94EAB95D4E43}"/>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AD0A0AD-21F0-7DDE-2F4D-ADB2D9EBAD81}"/>
              </a:ext>
            </a:extLst>
          </p:cNvPr>
          <p:cNvSpPr>
            <a:spLocks noGrp="1"/>
          </p:cNvSpPr>
          <p:nvPr>
            <p:ph type="dt" sz="half" idx="10"/>
          </p:nvPr>
        </p:nvSpPr>
        <p:spPr/>
        <p:txBody>
          <a:bodyPr/>
          <a:lstStyle/>
          <a:p>
            <a:fld id="{9E1A2A49-D4D0-4213-A0A9-E367A5AE9926}" type="datetimeFigureOut">
              <a:rPr lang="it-IT" smtClean="0"/>
              <a:t>31/01/2025</a:t>
            </a:fld>
            <a:endParaRPr lang="it-IT"/>
          </a:p>
        </p:txBody>
      </p:sp>
      <p:sp>
        <p:nvSpPr>
          <p:cNvPr id="5" name="Segnaposto piè di pagina 4">
            <a:extLst>
              <a:ext uri="{FF2B5EF4-FFF2-40B4-BE49-F238E27FC236}">
                <a16:creationId xmlns:a16="http://schemas.microsoft.com/office/drawing/2014/main" id="{BB15A28D-73F3-EC68-9D0D-227B254FE95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757DDDA-816F-5DE9-7FC7-B879E3181845}"/>
              </a:ext>
            </a:extLst>
          </p:cNvPr>
          <p:cNvSpPr>
            <a:spLocks noGrp="1"/>
          </p:cNvSpPr>
          <p:nvPr>
            <p:ph type="sldNum" sz="quarter" idx="12"/>
          </p:nvPr>
        </p:nvSpPr>
        <p:spPr/>
        <p:txBody>
          <a:bodyPr/>
          <a:lstStyle/>
          <a:p>
            <a:fld id="{75A59CBC-5E8C-4F66-9E25-FEE0173F53A4}" type="slidenum">
              <a:rPr lang="it-IT" smtClean="0"/>
              <a:t>‹#›</a:t>
            </a:fld>
            <a:endParaRPr lang="it-IT"/>
          </a:p>
        </p:txBody>
      </p:sp>
    </p:spTree>
    <p:extLst>
      <p:ext uri="{BB962C8B-B14F-4D97-AF65-F5344CB8AC3E}">
        <p14:creationId xmlns:p14="http://schemas.microsoft.com/office/powerpoint/2010/main" val="2894538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AFCE823-5EA8-8664-F3D4-2AD1FC5B5CF6}"/>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944C8A9-4804-1245-BB76-4B5085538FCA}"/>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837EAB2-F5E5-5B41-B460-431D2AE2F9D0}"/>
              </a:ext>
            </a:extLst>
          </p:cNvPr>
          <p:cNvSpPr>
            <a:spLocks noGrp="1"/>
          </p:cNvSpPr>
          <p:nvPr>
            <p:ph type="dt" sz="half" idx="10"/>
          </p:nvPr>
        </p:nvSpPr>
        <p:spPr/>
        <p:txBody>
          <a:bodyPr/>
          <a:lstStyle/>
          <a:p>
            <a:fld id="{9E1A2A49-D4D0-4213-A0A9-E367A5AE9926}" type="datetimeFigureOut">
              <a:rPr lang="it-IT" smtClean="0"/>
              <a:t>31/01/2025</a:t>
            </a:fld>
            <a:endParaRPr lang="it-IT"/>
          </a:p>
        </p:txBody>
      </p:sp>
      <p:sp>
        <p:nvSpPr>
          <p:cNvPr id="5" name="Segnaposto piè di pagina 4">
            <a:extLst>
              <a:ext uri="{FF2B5EF4-FFF2-40B4-BE49-F238E27FC236}">
                <a16:creationId xmlns:a16="http://schemas.microsoft.com/office/drawing/2014/main" id="{63FADA7C-E102-6F5C-979D-E62AF93B5D0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4B9B243-E273-F810-447A-5842F9270E74}"/>
              </a:ext>
            </a:extLst>
          </p:cNvPr>
          <p:cNvSpPr>
            <a:spLocks noGrp="1"/>
          </p:cNvSpPr>
          <p:nvPr>
            <p:ph type="sldNum" sz="quarter" idx="12"/>
          </p:nvPr>
        </p:nvSpPr>
        <p:spPr/>
        <p:txBody>
          <a:bodyPr/>
          <a:lstStyle/>
          <a:p>
            <a:fld id="{75A59CBC-5E8C-4F66-9E25-FEE0173F53A4}" type="slidenum">
              <a:rPr lang="it-IT" smtClean="0"/>
              <a:t>‹#›</a:t>
            </a:fld>
            <a:endParaRPr lang="it-IT"/>
          </a:p>
        </p:txBody>
      </p:sp>
    </p:spTree>
    <p:extLst>
      <p:ext uri="{BB962C8B-B14F-4D97-AF65-F5344CB8AC3E}">
        <p14:creationId xmlns:p14="http://schemas.microsoft.com/office/powerpoint/2010/main" val="448245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AC74F9-64BF-63CF-8851-85E16539522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84158F0-C1C7-5CE6-A268-2CD8347B1C33}"/>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D54C978-16D3-F74B-375E-7BF271A47A77}"/>
              </a:ext>
            </a:extLst>
          </p:cNvPr>
          <p:cNvSpPr>
            <a:spLocks noGrp="1"/>
          </p:cNvSpPr>
          <p:nvPr>
            <p:ph type="dt" sz="half" idx="10"/>
          </p:nvPr>
        </p:nvSpPr>
        <p:spPr/>
        <p:txBody>
          <a:bodyPr/>
          <a:lstStyle/>
          <a:p>
            <a:fld id="{9E1A2A49-D4D0-4213-A0A9-E367A5AE9926}" type="datetimeFigureOut">
              <a:rPr lang="it-IT" smtClean="0"/>
              <a:t>31/01/2025</a:t>
            </a:fld>
            <a:endParaRPr lang="it-IT"/>
          </a:p>
        </p:txBody>
      </p:sp>
      <p:sp>
        <p:nvSpPr>
          <p:cNvPr id="5" name="Segnaposto piè di pagina 4">
            <a:extLst>
              <a:ext uri="{FF2B5EF4-FFF2-40B4-BE49-F238E27FC236}">
                <a16:creationId xmlns:a16="http://schemas.microsoft.com/office/drawing/2014/main" id="{6CB9FBE2-B3F1-89A7-6DF0-C3AC924F9A4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665BF67-CA19-5C2B-484B-BE5601C2386C}"/>
              </a:ext>
            </a:extLst>
          </p:cNvPr>
          <p:cNvSpPr>
            <a:spLocks noGrp="1"/>
          </p:cNvSpPr>
          <p:nvPr>
            <p:ph type="sldNum" sz="quarter" idx="12"/>
          </p:nvPr>
        </p:nvSpPr>
        <p:spPr/>
        <p:txBody>
          <a:bodyPr/>
          <a:lstStyle/>
          <a:p>
            <a:fld id="{75A59CBC-5E8C-4F66-9E25-FEE0173F53A4}" type="slidenum">
              <a:rPr lang="it-IT" smtClean="0"/>
              <a:t>‹#›</a:t>
            </a:fld>
            <a:endParaRPr lang="it-IT"/>
          </a:p>
        </p:txBody>
      </p:sp>
    </p:spTree>
    <p:extLst>
      <p:ext uri="{BB962C8B-B14F-4D97-AF65-F5344CB8AC3E}">
        <p14:creationId xmlns:p14="http://schemas.microsoft.com/office/powerpoint/2010/main" val="159742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40ECB5-7E04-FD96-9CB5-4520254A524A}"/>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ABDE3C75-A03C-8223-1F60-FD01F4A8366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548B55D-91A7-9FC9-318F-53C5025AE791}"/>
              </a:ext>
            </a:extLst>
          </p:cNvPr>
          <p:cNvSpPr>
            <a:spLocks noGrp="1"/>
          </p:cNvSpPr>
          <p:nvPr>
            <p:ph type="dt" sz="half" idx="10"/>
          </p:nvPr>
        </p:nvSpPr>
        <p:spPr/>
        <p:txBody>
          <a:bodyPr/>
          <a:lstStyle/>
          <a:p>
            <a:fld id="{9E1A2A49-D4D0-4213-A0A9-E367A5AE9926}" type="datetimeFigureOut">
              <a:rPr lang="it-IT" smtClean="0"/>
              <a:t>31/01/2025</a:t>
            </a:fld>
            <a:endParaRPr lang="it-IT"/>
          </a:p>
        </p:txBody>
      </p:sp>
      <p:sp>
        <p:nvSpPr>
          <p:cNvPr id="5" name="Segnaposto piè di pagina 4">
            <a:extLst>
              <a:ext uri="{FF2B5EF4-FFF2-40B4-BE49-F238E27FC236}">
                <a16:creationId xmlns:a16="http://schemas.microsoft.com/office/drawing/2014/main" id="{88EB8FC8-5A19-E208-E816-92814D9104C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DBA4F12-B37B-1B2A-1F7F-4475186FFE5D}"/>
              </a:ext>
            </a:extLst>
          </p:cNvPr>
          <p:cNvSpPr>
            <a:spLocks noGrp="1"/>
          </p:cNvSpPr>
          <p:nvPr>
            <p:ph type="sldNum" sz="quarter" idx="12"/>
          </p:nvPr>
        </p:nvSpPr>
        <p:spPr/>
        <p:txBody>
          <a:bodyPr/>
          <a:lstStyle/>
          <a:p>
            <a:fld id="{75A59CBC-5E8C-4F66-9E25-FEE0173F53A4}" type="slidenum">
              <a:rPr lang="it-IT" smtClean="0"/>
              <a:t>‹#›</a:t>
            </a:fld>
            <a:endParaRPr lang="it-IT"/>
          </a:p>
        </p:txBody>
      </p:sp>
    </p:spTree>
    <p:extLst>
      <p:ext uri="{BB962C8B-B14F-4D97-AF65-F5344CB8AC3E}">
        <p14:creationId xmlns:p14="http://schemas.microsoft.com/office/powerpoint/2010/main" val="3196913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4D8D70-5F00-F4DE-331E-AF7E2C0C063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DBC560E-2A09-34EB-8B97-4D1ADF98C5F8}"/>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BA6A6602-F7E6-A0D7-7C0B-DDC4134FCC08}"/>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FC1A4211-86FA-BC98-BA91-E6363BEB08AC}"/>
              </a:ext>
            </a:extLst>
          </p:cNvPr>
          <p:cNvSpPr>
            <a:spLocks noGrp="1"/>
          </p:cNvSpPr>
          <p:nvPr>
            <p:ph type="dt" sz="half" idx="10"/>
          </p:nvPr>
        </p:nvSpPr>
        <p:spPr/>
        <p:txBody>
          <a:bodyPr/>
          <a:lstStyle/>
          <a:p>
            <a:fld id="{9E1A2A49-D4D0-4213-A0A9-E367A5AE9926}" type="datetimeFigureOut">
              <a:rPr lang="it-IT" smtClean="0"/>
              <a:t>31/01/2025</a:t>
            </a:fld>
            <a:endParaRPr lang="it-IT"/>
          </a:p>
        </p:txBody>
      </p:sp>
      <p:sp>
        <p:nvSpPr>
          <p:cNvPr id="6" name="Segnaposto piè di pagina 5">
            <a:extLst>
              <a:ext uri="{FF2B5EF4-FFF2-40B4-BE49-F238E27FC236}">
                <a16:creationId xmlns:a16="http://schemas.microsoft.com/office/drawing/2014/main" id="{4ACA3C45-3487-B7E8-F30E-256A99037F9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97D9412-7908-3F95-BCE2-727B6B7FDFE1}"/>
              </a:ext>
            </a:extLst>
          </p:cNvPr>
          <p:cNvSpPr>
            <a:spLocks noGrp="1"/>
          </p:cNvSpPr>
          <p:nvPr>
            <p:ph type="sldNum" sz="quarter" idx="12"/>
          </p:nvPr>
        </p:nvSpPr>
        <p:spPr/>
        <p:txBody>
          <a:bodyPr/>
          <a:lstStyle/>
          <a:p>
            <a:fld id="{75A59CBC-5E8C-4F66-9E25-FEE0173F53A4}" type="slidenum">
              <a:rPr lang="it-IT" smtClean="0"/>
              <a:t>‹#›</a:t>
            </a:fld>
            <a:endParaRPr lang="it-IT"/>
          </a:p>
        </p:txBody>
      </p:sp>
    </p:spTree>
    <p:extLst>
      <p:ext uri="{BB962C8B-B14F-4D97-AF65-F5344CB8AC3E}">
        <p14:creationId xmlns:p14="http://schemas.microsoft.com/office/powerpoint/2010/main" val="2197142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29E144-E939-1306-8F10-13C3FDA7DB9E}"/>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E20B1B6-0FA4-473D-187A-976B3440E6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855B111E-1EE2-651D-B221-A4C8F65E257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428DD844-1237-3D76-1BB1-612C837EE9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34FEB89D-D7FA-66F0-5C5D-EF5EC9AFD47B}"/>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024A7A7-1FE1-A6C4-1401-D02254E920A5}"/>
              </a:ext>
            </a:extLst>
          </p:cNvPr>
          <p:cNvSpPr>
            <a:spLocks noGrp="1"/>
          </p:cNvSpPr>
          <p:nvPr>
            <p:ph type="dt" sz="half" idx="10"/>
          </p:nvPr>
        </p:nvSpPr>
        <p:spPr/>
        <p:txBody>
          <a:bodyPr/>
          <a:lstStyle/>
          <a:p>
            <a:fld id="{9E1A2A49-D4D0-4213-A0A9-E367A5AE9926}" type="datetimeFigureOut">
              <a:rPr lang="it-IT" smtClean="0"/>
              <a:t>31/01/2025</a:t>
            </a:fld>
            <a:endParaRPr lang="it-IT"/>
          </a:p>
        </p:txBody>
      </p:sp>
      <p:sp>
        <p:nvSpPr>
          <p:cNvPr id="8" name="Segnaposto piè di pagina 7">
            <a:extLst>
              <a:ext uri="{FF2B5EF4-FFF2-40B4-BE49-F238E27FC236}">
                <a16:creationId xmlns:a16="http://schemas.microsoft.com/office/drawing/2014/main" id="{F669F198-0117-0143-C3DF-02536EDAD1E1}"/>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66DED88D-1E70-4424-E408-303627C4A1C2}"/>
              </a:ext>
            </a:extLst>
          </p:cNvPr>
          <p:cNvSpPr>
            <a:spLocks noGrp="1"/>
          </p:cNvSpPr>
          <p:nvPr>
            <p:ph type="sldNum" sz="quarter" idx="12"/>
          </p:nvPr>
        </p:nvSpPr>
        <p:spPr/>
        <p:txBody>
          <a:bodyPr/>
          <a:lstStyle/>
          <a:p>
            <a:fld id="{75A59CBC-5E8C-4F66-9E25-FEE0173F53A4}" type="slidenum">
              <a:rPr lang="it-IT" smtClean="0"/>
              <a:t>‹#›</a:t>
            </a:fld>
            <a:endParaRPr lang="it-IT"/>
          </a:p>
        </p:txBody>
      </p:sp>
    </p:spTree>
    <p:extLst>
      <p:ext uri="{BB962C8B-B14F-4D97-AF65-F5344CB8AC3E}">
        <p14:creationId xmlns:p14="http://schemas.microsoft.com/office/powerpoint/2010/main" val="3257416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4C0434-467C-1998-8500-28B1D467D2F9}"/>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59865BA-C8EE-0E3E-8C4E-460D56E191D6}"/>
              </a:ext>
            </a:extLst>
          </p:cNvPr>
          <p:cNvSpPr>
            <a:spLocks noGrp="1"/>
          </p:cNvSpPr>
          <p:nvPr>
            <p:ph type="dt" sz="half" idx="10"/>
          </p:nvPr>
        </p:nvSpPr>
        <p:spPr/>
        <p:txBody>
          <a:bodyPr/>
          <a:lstStyle/>
          <a:p>
            <a:fld id="{9E1A2A49-D4D0-4213-A0A9-E367A5AE9926}" type="datetimeFigureOut">
              <a:rPr lang="it-IT" smtClean="0"/>
              <a:t>31/01/2025</a:t>
            </a:fld>
            <a:endParaRPr lang="it-IT"/>
          </a:p>
        </p:txBody>
      </p:sp>
      <p:sp>
        <p:nvSpPr>
          <p:cNvPr id="4" name="Segnaposto piè di pagina 3">
            <a:extLst>
              <a:ext uri="{FF2B5EF4-FFF2-40B4-BE49-F238E27FC236}">
                <a16:creationId xmlns:a16="http://schemas.microsoft.com/office/drawing/2014/main" id="{2EAD0A0D-BA29-E8D4-0A52-32FA0E484ACD}"/>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DA8A0E9B-24F4-2D39-B3DB-9F23B79822A1}"/>
              </a:ext>
            </a:extLst>
          </p:cNvPr>
          <p:cNvSpPr>
            <a:spLocks noGrp="1"/>
          </p:cNvSpPr>
          <p:nvPr>
            <p:ph type="sldNum" sz="quarter" idx="12"/>
          </p:nvPr>
        </p:nvSpPr>
        <p:spPr/>
        <p:txBody>
          <a:bodyPr/>
          <a:lstStyle/>
          <a:p>
            <a:fld id="{75A59CBC-5E8C-4F66-9E25-FEE0173F53A4}" type="slidenum">
              <a:rPr lang="it-IT" smtClean="0"/>
              <a:t>‹#›</a:t>
            </a:fld>
            <a:endParaRPr lang="it-IT"/>
          </a:p>
        </p:txBody>
      </p:sp>
    </p:spTree>
    <p:extLst>
      <p:ext uri="{BB962C8B-B14F-4D97-AF65-F5344CB8AC3E}">
        <p14:creationId xmlns:p14="http://schemas.microsoft.com/office/powerpoint/2010/main" val="57057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F6F9009-EF11-92E9-BFD5-7DACD9BC5787}"/>
              </a:ext>
            </a:extLst>
          </p:cNvPr>
          <p:cNvSpPr>
            <a:spLocks noGrp="1"/>
          </p:cNvSpPr>
          <p:nvPr>
            <p:ph type="dt" sz="half" idx="10"/>
          </p:nvPr>
        </p:nvSpPr>
        <p:spPr/>
        <p:txBody>
          <a:bodyPr/>
          <a:lstStyle/>
          <a:p>
            <a:fld id="{9E1A2A49-D4D0-4213-A0A9-E367A5AE9926}" type="datetimeFigureOut">
              <a:rPr lang="it-IT" smtClean="0"/>
              <a:t>31/01/2025</a:t>
            </a:fld>
            <a:endParaRPr lang="it-IT"/>
          </a:p>
        </p:txBody>
      </p:sp>
      <p:sp>
        <p:nvSpPr>
          <p:cNvPr id="3" name="Segnaposto piè di pagina 2">
            <a:extLst>
              <a:ext uri="{FF2B5EF4-FFF2-40B4-BE49-F238E27FC236}">
                <a16:creationId xmlns:a16="http://schemas.microsoft.com/office/drawing/2014/main" id="{7807ACE0-CF22-12A7-70BF-8093FAE5D2C6}"/>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6DBC224B-B41D-EF52-1500-B6B3CF487F72}"/>
              </a:ext>
            </a:extLst>
          </p:cNvPr>
          <p:cNvSpPr>
            <a:spLocks noGrp="1"/>
          </p:cNvSpPr>
          <p:nvPr>
            <p:ph type="sldNum" sz="quarter" idx="12"/>
          </p:nvPr>
        </p:nvSpPr>
        <p:spPr/>
        <p:txBody>
          <a:bodyPr/>
          <a:lstStyle/>
          <a:p>
            <a:fld id="{75A59CBC-5E8C-4F66-9E25-FEE0173F53A4}" type="slidenum">
              <a:rPr lang="it-IT" smtClean="0"/>
              <a:t>‹#›</a:t>
            </a:fld>
            <a:endParaRPr lang="it-IT"/>
          </a:p>
        </p:txBody>
      </p:sp>
    </p:spTree>
    <p:extLst>
      <p:ext uri="{BB962C8B-B14F-4D97-AF65-F5344CB8AC3E}">
        <p14:creationId xmlns:p14="http://schemas.microsoft.com/office/powerpoint/2010/main" val="511818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997DDB-577A-E929-944F-DFC978E0C67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4DE4AED-01DC-20F6-4388-B962264F25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D6C6AEB-7A72-FD57-A80C-2565B80A7A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231E1EC-2D9D-5AD2-0587-5118C0CB0C58}"/>
              </a:ext>
            </a:extLst>
          </p:cNvPr>
          <p:cNvSpPr>
            <a:spLocks noGrp="1"/>
          </p:cNvSpPr>
          <p:nvPr>
            <p:ph type="dt" sz="half" idx="10"/>
          </p:nvPr>
        </p:nvSpPr>
        <p:spPr/>
        <p:txBody>
          <a:bodyPr/>
          <a:lstStyle/>
          <a:p>
            <a:fld id="{9E1A2A49-D4D0-4213-A0A9-E367A5AE9926}" type="datetimeFigureOut">
              <a:rPr lang="it-IT" smtClean="0"/>
              <a:t>31/01/2025</a:t>
            </a:fld>
            <a:endParaRPr lang="it-IT"/>
          </a:p>
        </p:txBody>
      </p:sp>
      <p:sp>
        <p:nvSpPr>
          <p:cNvPr id="6" name="Segnaposto piè di pagina 5">
            <a:extLst>
              <a:ext uri="{FF2B5EF4-FFF2-40B4-BE49-F238E27FC236}">
                <a16:creationId xmlns:a16="http://schemas.microsoft.com/office/drawing/2014/main" id="{15740E0F-0703-5432-F68E-2A55832DDB2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466A109-94CC-D8D5-2A92-FF8DE9E9ED86}"/>
              </a:ext>
            </a:extLst>
          </p:cNvPr>
          <p:cNvSpPr>
            <a:spLocks noGrp="1"/>
          </p:cNvSpPr>
          <p:nvPr>
            <p:ph type="sldNum" sz="quarter" idx="12"/>
          </p:nvPr>
        </p:nvSpPr>
        <p:spPr/>
        <p:txBody>
          <a:bodyPr/>
          <a:lstStyle/>
          <a:p>
            <a:fld id="{75A59CBC-5E8C-4F66-9E25-FEE0173F53A4}" type="slidenum">
              <a:rPr lang="it-IT" smtClean="0"/>
              <a:t>‹#›</a:t>
            </a:fld>
            <a:endParaRPr lang="it-IT"/>
          </a:p>
        </p:txBody>
      </p:sp>
    </p:spTree>
    <p:extLst>
      <p:ext uri="{BB962C8B-B14F-4D97-AF65-F5344CB8AC3E}">
        <p14:creationId xmlns:p14="http://schemas.microsoft.com/office/powerpoint/2010/main" val="3551567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42E275-6EA5-C720-0166-4CCEE05E1CF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A42E0B46-8A41-D56D-B6D8-5E8B35092B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C1DD26D7-EC6D-23BD-01B7-DC5CE7413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11D6238-A264-094A-3EC1-3B9361DCB7B1}"/>
              </a:ext>
            </a:extLst>
          </p:cNvPr>
          <p:cNvSpPr>
            <a:spLocks noGrp="1"/>
          </p:cNvSpPr>
          <p:nvPr>
            <p:ph type="dt" sz="half" idx="10"/>
          </p:nvPr>
        </p:nvSpPr>
        <p:spPr/>
        <p:txBody>
          <a:bodyPr/>
          <a:lstStyle/>
          <a:p>
            <a:fld id="{9E1A2A49-D4D0-4213-A0A9-E367A5AE9926}" type="datetimeFigureOut">
              <a:rPr lang="it-IT" smtClean="0"/>
              <a:t>31/01/2025</a:t>
            </a:fld>
            <a:endParaRPr lang="it-IT"/>
          </a:p>
        </p:txBody>
      </p:sp>
      <p:sp>
        <p:nvSpPr>
          <p:cNvPr id="6" name="Segnaposto piè di pagina 5">
            <a:extLst>
              <a:ext uri="{FF2B5EF4-FFF2-40B4-BE49-F238E27FC236}">
                <a16:creationId xmlns:a16="http://schemas.microsoft.com/office/drawing/2014/main" id="{CCFBE66F-E13F-A825-77F0-4AB5AB701D5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065221C-38A9-7586-5A2F-4AA210F6747B}"/>
              </a:ext>
            </a:extLst>
          </p:cNvPr>
          <p:cNvSpPr>
            <a:spLocks noGrp="1"/>
          </p:cNvSpPr>
          <p:nvPr>
            <p:ph type="sldNum" sz="quarter" idx="12"/>
          </p:nvPr>
        </p:nvSpPr>
        <p:spPr/>
        <p:txBody>
          <a:bodyPr/>
          <a:lstStyle/>
          <a:p>
            <a:fld id="{75A59CBC-5E8C-4F66-9E25-FEE0173F53A4}" type="slidenum">
              <a:rPr lang="it-IT" smtClean="0"/>
              <a:t>‹#›</a:t>
            </a:fld>
            <a:endParaRPr lang="it-IT"/>
          </a:p>
        </p:txBody>
      </p:sp>
    </p:spTree>
    <p:extLst>
      <p:ext uri="{BB962C8B-B14F-4D97-AF65-F5344CB8AC3E}">
        <p14:creationId xmlns:p14="http://schemas.microsoft.com/office/powerpoint/2010/main" val="606915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CD2CD39-6632-240A-F2F7-54D827DC80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B6FA847-908A-FC80-7340-DFDECBA219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2791F3-37D6-6A19-7BFF-22B0A7B61F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E1A2A49-D4D0-4213-A0A9-E367A5AE9926}" type="datetimeFigureOut">
              <a:rPr lang="it-IT" smtClean="0"/>
              <a:t>31/01/2025</a:t>
            </a:fld>
            <a:endParaRPr lang="it-IT"/>
          </a:p>
        </p:txBody>
      </p:sp>
      <p:sp>
        <p:nvSpPr>
          <p:cNvPr id="5" name="Segnaposto piè di pagina 4">
            <a:extLst>
              <a:ext uri="{FF2B5EF4-FFF2-40B4-BE49-F238E27FC236}">
                <a16:creationId xmlns:a16="http://schemas.microsoft.com/office/drawing/2014/main" id="{8CAFEA4D-4B68-6CAB-6845-D05537E16A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FD5EF1C4-BB22-C21E-FA8B-91DC2DF948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5A59CBC-5E8C-4F66-9E25-FEE0173F53A4}" type="slidenum">
              <a:rPr lang="it-IT" smtClean="0"/>
              <a:t>‹#›</a:t>
            </a:fld>
            <a:endParaRPr lang="it-IT"/>
          </a:p>
        </p:txBody>
      </p:sp>
    </p:spTree>
    <p:extLst>
      <p:ext uri="{BB962C8B-B14F-4D97-AF65-F5344CB8AC3E}">
        <p14:creationId xmlns:p14="http://schemas.microsoft.com/office/powerpoint/2010/main" val="3489541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DD7D57-BC34-BC70-3264-81762E1A293F}"/>
              </a:ext>
            </a:extLst>
          </p:cNvPr>
          <p:cNvSpPr>
            <a:spLocks noGrp="1"/>
          </p:cNvSpPr>
          <p:nvPr>
            <p:ph type="ctrTitle"/>
          </p:nvPr>
        </p:nvSpPr>
        <p:spPr>
          <a:xfrm>
            <a:off x="1056967" y="1041400"/>
            <a:ext cx="10078065" cy="2387600"/>
          </a:xfrm>
        </p:spPr>
        <p:txBody>
          <a:bodyPr>
            <a:normAutofit/>
          </a:bodyPr>
          <a:lstStyle/>
          <a:p>
            <a:pPr>
              <a:lnSpc>
                <a:spcPct val="100000"/>
              </a:lnSpc>
            </a:pPr>
            <a:r>
              <a:rPr lang="it-IT" sz="5400" dirty="0" err="1">
                <a:latin typeface="Amasis MT Pro Light" panose="020F0502020204030204" pitchFamily="18" charset="0"/>
              </a:rPr>
              <a:t>Robótica</a:t>
            </a:r>
            <a:r>
              <a:rPr lang="it-IT" sz="5400" dirty="0">
                <a:latin typeface="Amasis MT Pro Light" panose="020F0502020204030204" pitchFamily="18" charset="0"/>
              </a:rPr>
              <a:t> </a:t>
            </a:r>
            <a:r>
              <a:rPr lang="it-IT" sz="5400" dirty="0" err="1">
                <a:latin typeface="Amasis MT Pro Light" panose="020F0502020204030204" pitchFamily="18" charset="0"/>
              </a:rPr>
              <a:t>Móvil</a:t>
            </a:r>
            <a:br>
              <a:rPr lang="it-IT" sz="5400" dirty="0">
                <a:latin typeface="Amasis MT Pro Light" panose="020F0502020204030204" pitchFamily="18" charset="0"/>
              </a:rPr>
            </a:br>
            <a:r>
              <a:rPr lang="it-IT" sz="5400" dirty="0" err="1">
                <a:latin typeface="Amasis MT Pro Light" panose="020F0502020204030204" pitchFamily="18" charset="0"/>
              </a:rPr>
              <a:t>Aerial</a:t>
            </a:r>
            <a:r>
              <a:rPr lang="it-IT" sz="5400" dirty="0">
                <a:latin typeface="Amasis MT Pro Light" panose="020F0502020204030204" pitchFamily="18" charset="0"/>
              </a:rPr>
              <a:t> Mobile </a:t>
            </a:r>
            <a:r>
              <a:rPr lang="it-IT" sz="5400" dirty="0" err="1">
                <a:latin typeface="Amasis MT Pro Light" panose="020F0502020204030204" pitchFamily="18" charset="0"/>
              </a:rPr>
              <a:t>Robots</a:t>
            </a:r>
            <a:endParaRPr lang="it-IT" sz="5400" dirty="0">
              <a:latin typeface="Amasis MT Pro Light" panose="020F0502020204030204" pitchFamily="18" charset="0"/>
            </a:endParaRPr>
          </a:p>
        </p:txBody>
      </p:sp>
      <p:sp>
        <p:nvSpPr>
          <p:cNvPr id="3" name="Sottotitolo 2">
            <a:extLst>
              <a:ext uri="{FF2B5EF4-FFF2-40B4-BE49-F238E27FC236}">
                <a16:creationId xmlns:a16="http://schemas.microsoft.com/office/drawing/2014/main" id="{A2EEDD02-5CE1-E115-4FA0-1E4187E29810}"/>
              </a:ext>
            </a:extLst>
          </p:cNvPr>
          <p:cNvSpPr>
            <a:spLocks noGrp="1"/>
          </p:cNvSpPr>
          <p:nvPr>
            <p:ph type="subTitle" idx="1"/>
          </p:nvPr>
        </p:nvSpPr>
        <p:spPr/>
        <p:txBody>
          <a:bodyPr>
            <a:normAutofit/>
          </a:bodyPr>
          <a:lstStyle/>
          <a:p>
            <a:endParaRPr lang="it-IT" sz="2000" dirty="0"/>
          </a:p>
          <a:p>
            <a:r>
              <a:rPr lang="it-IT" sz="2000" dirty="0">
                <a:latin typeface="Abadi Extra Light" panose="020B0204020104020204" pitchFamily="34" charset="0"/>
              </a:rPr>
              <a:t>Davide </a:t>
            </a:r>
            <a:r>
              <a:rPr lang="it-IT" sz="2000" dirty="0" err="1">
                <a:latin typeface="Abadi Extra Light" panose="020B0204020104020204" pitchFamily="34" charset="0"/>
              </a:rPr>
              <a:t>Jarik</a:t>
            </a:r>
            <a:r>
              <a:rPr lang="it-IT" sz="2000" dirty="0">
                <a:latin typeface="Abadi Extra Light" panose="020B0204020104020204" pitchFamily="34" charset="0"/>
              </a:rPr>
              <a:t> De Rosa – Erasmus </a:t>
            </a:r>
            <a:r>
              <a:rPr lang="it-IT" sz="2000" dirty="0" err="1">
                <a:latin typeface="Abadi Extra Light" panose="020B0204020104020204" pitchFamily="34" charset="0"/>
              </a:rPr>
              <a:t>student</a:t>
            </a:r>
            <a:endParaRPr lang="it-IT" sz="2000" dirty="0">
              <a:latin typeface="Abadi Extra Light" panose="020B0204020104020204" pitchFamily="34" charset="0"/>
            </a:endParaRPr>
          </a:p>
          <a:p>
            <a:r>
              <a:rPr lang="it-IT" sz="2000" dirty="0">
                <a:latin typeface="Abadi Extra Light" panose="020B0204020104020204" pitchFamily="34" charset="0"/>
              </a:rPr>
              <a:t> DNI:CA91061DU</a:t>
            </a:r>
          </a:p>
        </p:txBody>
      </p:sp>
    </p:spTree>
    <p:extLst>
      <p:ext uri="{BB962C8B-B14F-4D97-AF65-F5344CB8AC3E}">
        <p14:creationId xmlns:p14="http://schemas.microsoft.com/office/powerpoint/2010/main" val="744286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D98526C-F365-1222-3BA4-DE50103313DC}"/>
              </a:ext>
            </a:extLst>
          </p:cNvPr>
          <p:cNvSpPr>
            <a:spLocks noGrp="1"/>
          </p:cNvSpPr>
          <p:nvPr>
            <p:ph idx="1"/>
          </p:nvPr>
        </p:nvSpPr>
        <p:spPr>
          <a:xfrm>
            <a:off x="838200" y="2946497"/>
            <a:ext cx="10515600" cy="2215433"/>
          </a:xfrm>
        </p:spPr>
        <p:txBody>
          <a:bodyPr>
            <a:normAutofit/>
          </a:bodyPr>
          <a:lstStyle/>
          <a:p>
            <a:pPr marL="0" indent="0">
              <a:buNone/>
            </a:pPr>
            <a:r>
              <a:rPr lang="es-ES" sz="2000" dirty="0">
                <a:latin typeface="Amasis MT Pro Light" panose="02040304050005020304" pitchFamily="18" charset="0"/>
              </a:rPr>
              <a:t>Para transformar las coordenadas inerciales en coordenadas corporales para obtener la cinemática directa (e inversa) necesitaremos alabeo, cabeceo, guiñada y los ángulos de Tait-Brian (variantes deángulos de Eulero donde cero grados de elevación representa la actitud horizontal). Los ángulos de Tait-Brian se representan así</a:t>
            </a:r>
            <a:endParaRPr lang="it-IT" sz="2000" dirty="0">
              <a:latin typeface="Amasis MT Pro Light" panose="02040304050005020304" pitchFamily="18" charset="0"/>
            </a:endParaRPr>
          </a:p>
        </p:txBody>
      </p:sp>
      <p:pic>
        <p:nvPicPr>
          <p:cNvPr id="2" name="Immagine 7" descr="Immagine che contiene mappa, diagramma, linea&#10;&#10;Descrizione generata automaticamente">
            <a:extLst>
              <a:ext uri="{FF2B5EF4-FFF2-40B4-BE49-F238E27FC236}">
                <a16:creationId xmlns:a16="http://schemas.microsoft.com/office/drawing/2014/main" id="{6216D785-DA5A-14B5-B843-562048F1FCE9}"/>
              </a:ext>
            </a:extLst>
          </p:cNvPr>
          <p:cNvPicPr>
            <a:picLocks noChangeAspect="1"/>
          </p:cNvPicPr>
          <p:nvPr/>
        </p:nvPicPr>
        <p:blipFill>
          <a:blip r:embed="rId2"/>
          <a:stretch>
            <a:fillRect/>
          </a:stretch>
        </p:blipFill>
        <p:spPr>
          <a:xfrm>
            <a:off x="1331626" y="330012"/>
            <a:ext cx="9528748" cy="2215433"/>
          </a:xfrm>
          <a:prstGeom prst="rect">
            <a:avLst/>
          </a:prstGeom>
          <a:solidFill>
            <a:schemeClr val="tx2">
              <a:lumMod val="10000"/>
              <a:lumOff val="90000"/>
            </a:schemeClr>
          </a:solidFill>
        </p:spPr>
      </p:pic>
      <p:pic>
        <p:nvPicPr>
          <p:cNvPr id="6" name="Picture 5" descr="A group of black symbols&#10;&#10;Description automatically generated">
            <a:extLst>
              <a:ext uri="{FF2B5EF4-FFF2-40B4-BE49-F238E27FC236}">
                <a16:creationId xmlns:a16="http://schemas.microsoft.com/office/drawing/2014/main" id="{346CCAFA-17DD-E41B-F66A-B5FDFC48DD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871" y="4617057"/>
            <a:ext cx="4816257" cy="1409822"/>
          </a:xfrm>
          <a:prstGeom prst="rect">
            <a:avLst/>
          </a:prstGeom>
        </p:spPr>
      </p:pic>
    </p:spTree>
    <p:extLst>
      <p:ext uri="{BB962C8B-B14F-4D97-AF65-F5344CB8AC3E}">
        <p14:creationId xmlns:p14="http://schemas.microsoft.com/office/powerpoint/2010/main" val="1747498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egnaposto contenuto 6">
            <a:extLst>
              <a:ext uri="{FF2B5EF4-FFF2-40B4-BE49-F238E27FC236}">
                <a16:creationId xmlns:a16="http://schemas.microsoft.com/office/drawing/2014/main" id="{95671FF5-8EB6-0429-2660-2141BFEC91A5}"/>
              </a:ext>
            </a:extLst>
          </p:cNvPr>
          <p:cNvSpPr>
            <a:spLocks noGrp="1"/>
          </p:cNvSpPr>
          <p:nvPr>
            <p:ph idx="1"/>
          </p:nvPr>
        </p:nvSpPr>
        <p:spPr>
          <a:xfrm>
            <a:off x="4654295" y="502920"/>
            <a:ext cx="6894576" cy="1463040"/>
          </a:xfrm>
          <a:solidFill>
            <a:schemeClr val="tx2">
              <a:lumMod val="10000"/>
              <a:lumOff val="90000"/>
            </a:schemeClr>
          </a:solidFill>
        </p:spPr>
        <p:txBody>
          <a:bodyPr anchor="ctr">
            <a:normAutofit fontScale="92500" lnSpcReduction="10000"/>
          </a:bodyPr>
          <a:lstStyle/>
          <a:p>
            <a:pPr marL="0" indent="0">
              <a:buNone/>
            </a:pPr>
            <a:r>
              <a:rPr lang="es-ES" sz="2000" dirty="0">
                <a:latin typeface="Amasis MT Pro Light" panose="02040304050005020304" pitchFamily="18" charset="0"/>
              </a:rPr>
              <a:t> </a:t>
            </a:r>
          </a:p>
          <a:p>
            <a:pPr marL="0" indent="0">
              <a:buNone/>
            </a:pPr>
            <a:r>
              <a:rPr lang="es-ES" sz="2000" dirty="0">
                <a:latin typeface="Amasis MT Pro Light" panose="02040304050005020304" pitchFamily="18" charset="0"/>
              </a:rPr>
              <a:t>la matriz de rotación CIB desde el sistema inercial I al sistema del cuerpo del robot B será obtenida con 3 rotaciones consecutivas de guiñada, cabeceo y alabeo sobre el eje z del sistema inercial y dos ejes intermedios, así cómo se vee el la Figura </a:t>
            </a:r>
          </a:p>
          <a:p>
            <a:endParaRPr lang="it-IT" sz="2000" dirty="0"/>
          </a:p>
        </p:txBody>
      </p:sp>
      <p:pic>
        <p:nvPicPr>
          <p:cNvPr id="8" name="Immagine 7" descr="Immagine che contiene mappa, diagramma, linea&#10;&#10;Descrizione generata automaticamente">
            <a:extLst>
              <a:ext uri="{FF2B5EF4-FFF2-40B4-BE49-F238E27FC236}">
                <a16:creationId xmlns:a16="http://schemas.microsoft.com/office/drawing/2014/main" id="{93F54A52-1B9B-3CD3-A273-F2E9EECED589}"/>
              </a:ext>
            </a:extLst>
          </p:cNvPr>
          <p:cNvPicPr>
            <a:picLocks noChangeAspect="1"/>
          </p:cNvPicPr>
          <p:nvPr/>
        </p:nvPicPr>
        <p:blipFill>
          <a:blip r:embed="rId2"/>
          <a:stretch>
            <a:fillRect/>
          </a:stretch>
        </p:blipFill>
        <p:spPr>
          <a:xfrm>
            <a:off x="4728592" y="2059328"/>
            <a:ext cx="6292648" cy="1463040"/>
          </a:xfrm>
          <a:prstGeom prst="rect">
            <a:avLst/>
          </a:prstGeom>
          <a:solidFill>
            <a:schemeClr val="tx2">
              <a:lumMod val="10000"/>
              <a:lumOff val="90000"/>
            </a:schemeClr>
          </a:solidFill>
        </p:spPr>
      </p:pic>
      <p:sp>
        <p:nvSpPr>
          <p:cNvPr id="9" name="CasellaDiTesto 8">
            <a:extLst>
              <a:ext uri="{FF2B5EF4-FFF2-40B4-BE49-F238E27FC236}">
                <a16:creationId xmlns:a16="http://schemas.microsoft.com/office/drawing/2014/main" id="{8103CBC3-1072-3EEE-50B5-0AF5D3C2B2AF}"/>
              </a:ext>
            </a:extLst>
          </p:cNvPr>
          <p:cNvSpPr txBox="1"/>
          <p:nvPr/>
        </p:nvSpPr>
        <p:spPr>
          <a:xfrm>
            <a:off x="412955" y="3746575"/>
            <a:ext cx="2440092" cy="369332"/>
          </a:xfrm>
          <a:prstGeom prst="rect">
            <a:avLst/>
          </a:prstGeom>
          <a:noFill/>
        </p:spPr>
        <p:txBody>
          <a:bodyPr wrap="none" rtlCol="0">
            <a:spAutoFit/>
          </a:bodyPr>
          <a:lstStyle/>
          <a:p>
            <a:r>
              <a:rPr lang="it-IT" dirty="0">
                <a:latin typeface="Amasis MT Pro Light" panose="02040304050005020304" pitchFamily="18" charset="0"/>
              </a:rPr>
              <a:t> Lo </a:t>
            </a:r>
            <a:r>
              <a:rPr lang="it-IT" dirty="0" err="1">
                <a:latin typeface="Amasis MT Pro Light" panose="02040304050005020304" pitchFamily="18" charset="0"/>
              </a:rPr>
              <a:t>que</a:t>
            </a:r>
            <a:r>
              <a:rPr lang="it-IT" dirty="0">
                <a:latin typeface="Amasis MT Pro Light" panose="02040304050005020304" pitchFamily="18" charset="0"/>
              </a:rPr>
              <a:t> </a:t>
            </a:r>
            <a:r>
              <a:rPr lang="it-IT" dirty="0" err="1">
                <a:latin typeface="Amasis MT Pro Light" panose="02040304050005020304" pitchFamily="18" charset="0"/>
              </a:rPr>
              <a:t>obtenemos</a:t>
            </a:r>
            <a:r>
              <a:rPr lang="it-IT" dirty="0">
                <a:latin typeface="Amasis MT Pro Light" panose="02040304050005020304" pitchFamily="18" charset="0"/>
              </a:rPr>
              <a:t> </a:t>
            </a:r>
            <a:r>
              <a:rPr lang="it-IT" dirty="0" err="1">
                <a:latin typeface="Amasis MT Pro Light" panose="02040304050005020304" pitchFamily="18" charset="0"/>
              </a:rPr>
              <a:t>será</a:t>
            </a:r>
            <a:endParaRPr lang="it-IT" dirty="0">
              <a:latin typeface="Amasis MT Pro Light" panose="02040304050005020304" pitchFamily="18" charset="0"/>
            </a:endParaRPr>
          </a:p>
        </p:txBody>
      </p:sp>
      <p:pic>
        <p:nvPicPr>
          <p:cNvPr id="3" name="Picture 2" descr="A group of black letters&#10;&#10;Description automatically generated">
            <a:extLst>
              <a:ext uri="{FF2B5EF4-FFF2-40B4-BE49-F238E27FC236}">
                <a16:creationId xmlns:a16="http://schemas.microsoft.com/office/drawing/2014/main" id="{9A3262BA-E021-BCB1-83AB-045C14D6D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436" y="4523312"/>
            <a:ext cx="11715127" cy="1927282"/>
          </a:xfrm>
          <a:prstGeom prst="rect">
            <a:avLst/>
          </a:prstGeom>
        </p:spPr>
      </p:pic>
    </p:spTree>
    <p:extLst>
      <p:ext uri="{BB962C8B-B14F-4D97-AF65-F5344CB8AC3E}">
        <p14:creationId xmlns:p14="http://schemas.microsoft.com/office/powerpoint/2010/main" val="1030237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a:extLst>
            <a:ext uri="{FF2B5EF4-FFF2-40B4-BE49-F238E27FC236}">
              <a16:creationId xmlns:a16="http://schemas.microsoft.com/office/drawing/2014/main" id="{0A86C4BC-7718-75D2-32B2-161C610CA0C5}"/>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38BD92-5173-4F71-73E2-C76144015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ketch line">
            <a:extLst>
              <a:ext uri="{FF2B5EF4-FFF2-40B4-BE49-F238E27FC236}">
                <a16:creationId xmlns:a16="http://schemas.microsoft.com/office/drawing/2014/main" id="{FE6A15BC-2FD9-6762-40E1-8C2D29F1F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egnaposto contenuto 6">
            <a:extLst>
              <a:ext uri="{FF2B5EF4-FFF2-40B4-BE49-F238E27FC236}">
                <a16:creationId xmlns:a16="http://schemas.microsoft.com/office/drawing/2014/main" id="{A3A644B6-413F-8309-5292-92D24DE51B2B}"/>
              </a:ext>
            </a:extLst>
          </p:cNvPr>
          <p:cNvSpPr>
            <a:spLocks noGrp="1"/>
          </p:cNvSpPr>
          <p:nvPr>
            <p:ph idx="1"/>
          </p:nvPr>
        </p:nvSpPr>
        <p:spPr>
          <a:xfrm>
            <a:off x="4906106" y="188882"/>
            <a:ext cx="6747128" cy="1463040"/>
          </a:xfrm>
          <a:solidFill>
            <a:schemeClr val="tx2">
              <a:lumMod val="10000"/>
              <a:lumOff val="90000"/>
            </a:schemeClr>
          </a:solidFill>
        </p:spPr>
        <p:txBody>
          <a:bodyPr anchor="ctr">
            <a:normAutofit/>
          </a:bodyPr>
          <a:lstStyle/>
          <a:p>
            <a:pPr marL="0" indent="0">
              <a:buNone/>
            </a:pPr>
            <a:r>
              <a:rPr lang="es-ES" sz="2000" dirty="0">
                <a:latin typeface="Amasis MT Pro Light" panose="02040304050005020304" pitchFamily="18" charset="0"/>
              </a:rPr>
              <a:t> </a:t>
            </a:r>
          </a:p>
          <a:p>
            <a:pPr marL="0" indent="0">
              <a:buNone/>
            </a:pPr>
            <a:r>
              <a:rPr lang="es-ES" sz="2000" dirty="0">
                <a:latin typeface="Amasis MT Pro Light" panose="02040304050005020304" pitchFamily="18" charset="0"/>
              </a:rPr>
              <a:t>Es muy importante entender esta correlación</a:t>
            </a:r>
            <a:endParaRPr lang="it-IT" sz="2000" dirty="0"/>
          </a:p>
        </p:txBody>
      </p:sp>
      <p:pic>
        <p:nvPicPr>
          <p:cNvPr id="4" name="Picture 3" descr="A close-up of numbers&#10;&#10;Description automatically generated">
            <a:extLst>
              <a:ext uri="{FF2B5EF4-FFF2-40B4-BE49-F238E27FC236}">
                <a16:creationId xmlns:a16="http://schemas.microsoft.com/office/drawing/2014/main" id="{7DC22EFA-9049-317D-39AE-D5717CF1D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320" y="2892488"/>
            <a:ext cx="10551359" cy="2365187"/>
          </a:xfrm>
          <a:prstGeom prst="rect">
            <a:avLst/>
          </a:prstGeom>
        </p:spPr>
      </p:pic>
    </p:spTree>
    <p:extLst>
      <p:ext uri="{BB962C8B-B14F-4D97-AF65-F5344CB8AC3E}">
        <p14:creationId xmlns:p14="http://schemas.microsoft.com/office/powerpoint/2010/main" val="1898823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pic>
        <p:nvPicPr>
          <p:cNvPr id="5" name="Segnaposto contenuto 4" descr="Immagine che contiene trasporto, aeromobile, drone&#10;&#10;Descrizione generata automaticamente">
            <a:extLst>
              <a:ext uri="{FF2B5EF4-FFF2-40B4-BE49-F238E27FC236}">
                <a16:creationId xmlns:a16="http://schemas.microsoft.com/office/drawing/2014/main" id="{05DC8204-9613-9C52-6A19-6E2283CB7E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8960" y="2970554"/>
            <a:ext cx="6819566" cy="3577477"/>
          </a:xfrm>
        </p:spPr>
      </p:pic>
      <p:pic>
        <p:nvPicPr>
          <p:cNvPr id="7" name="Immagine 6" descr="Immagine che contiene testo, Carattere, bianco, algebra&#10;&#10;Descrizione generata automaticamente">
            <a:extLst>
              <a:ext uri="{FF2B5EF4-FFF2-40B4-BE49-F238E27FC236}">
                <a16:creationId xmlns:a16="http://schemas.microsoft.com/office/drawing/2014/main" id="{3F3671FE-0DE5-F8B7-2B38-C2BC8CAA0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960" y="1202592"/>
            <a:ext cx="6819566" cy="1332060"/>
          </a:xfrm>
          <a:prstGeom prst="rect">
            <a:avLst/>
          </a:prstGeom>
        </p:spPr>
      </p:pic>
      <p:sp>
        <p:nvSpPr>
          <p:cNvPr id="9" name="CasellaDiTesto 8">
            <a:extLst>
              <a:ext uri="{FF2B5EF4-FFF2-40B4-BE49-F238E27FC236}">
                <a16:creationId xmlns:a16="http://schemas.microsoft.com/office/drawing/2014/main" id="{6BE912A9-AA97-23C3-6521-71F31350E584}"/>
              </a:ext>
            </a:extLst>
          </p:cNvPr>
          <p:cNvSpPr txBox="1"/>
          <p:nvPr/>
        </p:nvSpPr>
        <p:spPr>
          <a:xfrm>
            <a:off x="568960" y="612894"/>
            <a:ext cx="6096000" cy="369332"/>
          </a:xfrm>
          <a:prstGeom prst="rect">
            <a:avLst/>
          </a:prstGeom>
          <a:noFill/>
        </p:spPr>
        <p:txBody>
          <a:bodyPr wrap="square">
            <a:spAutoFit/>
          </a:bodyPr>
          <a:lstStyle/>
          <a:p>
            <a:r>
              <a:rPr lang="es-ES" dirty="0">
                <a:latin typeface="Amasis MT Pro Light" panose="02040304050005020304" pitchFamily="18" charset="0"/>
              </a:rPr>
              <a:t>Ahora, empezando con estes 2 ecuaciones</a:t>
            </a:r>
            <a:endParaRPr lang="it-IT" dirty="0">
              <a:latin typeface="Amasis MT Pro Light" panose="02040304050005020304" pitchFamily="18" charset="0"/>
            </a:endParaRPr>
          </a:p>
        </p:txBody>
      </p:sp>
      <p:sp>
        <p:nvSpPr>
          <p:cNvPr id="4" name="TextBox 3">
            <a:extLst>
              <a:ext uri="{FF2B5EF4-FFF2-40B4-BE49-F238E27FC236}">
                <a16:creationId xmlns:a16="http://schemas.microsoft.com/office/drawing/2014/main" id="{9F7C18F9-95C2-2390-B221-DA9A179C0053}"/>
              </a:ext>
            </a:extLst>
          </p:cNvPr>
          <p:cNvSpPr txBox="1"/>
          <p:nvPr/>
        </p:nvSpPr>
        <p:spPr>
          <a:xfrm>
            <a:off x="8486274" y="797560"/>
            <a:ext cx="2935706" cy="4801314"/>
          </a:xfrm>
          <a:prstGeom prst="rect">
            <a:avLst/>
          </a:prstGeom>
          <a:noFill/>
        </p:spPr>
        <p:txBody>
          <a:bodyPr wrap="square">
            <a:spAutoFit/>
          </a:bodyPr>
          <a:lstStyle/>
          <a:p>
            <a:r>
              <a:rPr lang="es-ES" dirty="0">
                <a:latin typeface="Amasis MT Pro Light" panose="02040304050005020304" pitchFamily="18" charset="0"/>
              </a:rPr>
              <a:t>donde </a:t>
            </a:r>
          </a:p>
          <a:p>
            <a:endParaRPr lang="es-ES" dirty="0">
              <a:latin typeface="Amasis MT Pro Light" panose="02040304050005020304" pitchFamily="18" charset="0"/>
            </a:endParaRPr>
          </a:p>
          <a:p>
            <a:r>
              <a:rPr lang="es-ES" dirty="0" err="1">
                <a:latin typeface="Amasis MT Pro Light" panose="02040304050005020304" pitchFamily="18" charset="0"/>
              </a:rPr>
              <a:t>bVa</a:t>
            </a:r>
            <a:r>
              <a:rPr lang="es-ES" dirty="0">
                <a:latin typeface="Amasis MT Pro Light" panose="02040304050005020304" pitchFamily="18" charset="0"/>
              </a:rPr>
              <a:t> es la velocidad del cuerpo en el sistema B</a:t>
            </a:r>
          </a:p>
          <a:p>
            <a:endParaRPr lang="es-ES" dirty="0">
              <a:latin typeface="Amasis MT Pro Light" panose="02040304050005020304" pitchFamily="18" charset="0"/>
            </a:endParaRPr>
          </a:p>
          <a:p>
            <a:r>
              <a:rPr lang="es-ES" dirty="0" err="1">
                <a:latin typeface="Amasis MT Pro Light" panose="02040304050005020304" pitchFamily="18" charset="0"/>
              </a:rPr>
              <a:t>iVa</a:t>
            </a:r>
            <a:r>
              <a:rPr lang="es-ES" dirty="0">
                <a:latin typeface="Amasis MT Pro Light" panose="02040304050005020304" pitchFamily="18" charset="0"/>
              </a:rPr>
              <a:t> es la velocidad del cuerpo en el sistema I</a:t>
            </a:r>
          </a:p>
          <a:p>
            <a:endParaRPr lang="es-ES" dirty="0">
              <a:latin typeface="Amasis MT Pro Light" panose="02040304050005020304" pitchFamily="18" charset="0"/>
            </a:endParaRPr>
          </a:p>
          <a:p>
            <a:r>
              <a:rPr lang="es-ES" dirty="0" err="1">
                <a:latin typeface="Amasis MT Pro Light" panose="02040304050005020304" pitchFamily="18" charset="0"/>
              </a:rPr>
              <a:t>iW</a:t>
            </a:r>
            <a:r>
              <a:rPr lang="es-ES" dirty="0">
                <a:latin typeface="Amasis MT Pro Light" panose="02040304050005020304" pitchFamily="18" charset="0"/>
              </a:rPr>
              <a:t> es la velocidad del viento que imponemos constante y horizontal (con la hipótesis de viento constante eso sólo afectará a la dinámica de posición)</a:t>
            </a:r>
          </a:p>
          <a:p>
            <a:endParaRPr lang="es-ES" dirty="0">
              <a:latin typeface="Amasis MT Pro Light" panose="02040304050005020304" pitchFamily="18" charset="0"/>
            </a:endParaRPr>
          </a:p>
          <a:p>
            <a:r>
              <a:rPr lang="es-ES" dirty="0" err="1">
                <a:latin typeface="Amasis MT Pro Light" panose="02040304050005020304" pitchFamily="18" charset="0"/>
              </a:rPr>
              <a:t>iV</a:t>
            </a:r>
            <a:r>
              <a:rPr lang="es-ES" dirty="0">
                <a:latin typeface="Amasis MT Pro Light" panose="02040304050005020304" pitchFamily="18" charset="0"/>
              </a:rPr>
              <a:t> es la velocidad inercial terrestre</a:t>
            </a:r>
            <a:endParaRPr lang="en-US" dirty="0">
              <a:latin typeface="Amasis MT Pro Light" panose="02040304050005020304" pitchFamily="18" charset="0"/>
            </a:endParaRPr>
          </a:p>
        </p:txBody>
      </p:sp>
    </p:spTree>
    <p:extLst>
      <p:ext uri="{BB962C8B-B14F-4D97-AF65-F5344CB8AC3E}">
        <p14:creationId xmlns:p14="http://schemas.microsoft.com/office/powerpoint/2010/main" val="924131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6" name="Nuvola 5">
            <a:extLst>
              <a:ext uri="{FF2B5EF4-FFF2-40B4-BE49-F238E27FC236}">
                <a16:creationId xmlns:a16="http://schemas.microsoft.com/office/drawing/2014/main" id="{DA65D6B8-81FC-47AB-3289-688CA16E9D01}"/>
              </a:ext>
            </a:extLst>
          </p:cNvPr>
          <p:cNvSpPr/>
          <p:nvPr/>
        </p:nvSpPr>
        <p:spPr>
          <a:xfrm>
            <a:off x="9956800" y="416560"/>
            <a:ext cx="1950720" cy="1239520"/>
          </a:xfrm>
          <a:prstGeom prst="cloud">
            <a:avLst/>
          </a:prstGeom>
          <a:noFill/>
          <a:ln>
            <a:solidFill>
              <a:srgbClr val="D2A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D2A000"/>
              </a:solidFill>
            </a:endParaRPr>
          </a:p>
        </p:txBody>
      </p:sp>
      <p:sp>
        <p:nvSpPr>
          <p:cNvPr id="7" name="Nuvola 6">
            <a:extLst>
              <a:ext uri="{FF2B5EF4-FFF2-40B4-BE49-F238E27FC236}">
                <a16:creationId xmlns:a16="http://schemas.microsoft.com/office/drawing/2014/main" id="{167D3B65-A809-5713-0BD8-6F4B1D60FED5}"/>
              </a:ext>
            </a:extLst>
          </p:cNvPr>
          <p:cNvSpPr/>
          <p:nvPr/>
        </p:nvSpPr>
        <p:spPr>
          <a:xfrm>
            <a:off x="284480" y="5493450"/>
            <a:ext cx="1544320" cy="1100390"/>
          </a:xfrm>
          <a:prstGeom prst="cloud">
            <a:avLst/>
          </a:prstGeom>
          <a:noFill/>
          <a:ln>
            <a:solidFill>
              <a:srgbClr val="D2A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Picture 2" descr="A white sheet of paper with black text&#10;&#10;Description automatically generated">
            <a:extLst>
              <a:ext uri="{FF2B5EF4-FFF2-40B4-BE49-F238E27FC236}">
                <a16:creationId xmlns:a16="http://schemas.microsoft.com/office/drawing/2014/main" id="{CC73CC91-7659-9A36-0C9E-532DA4A56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2290" y="1299786"/>
            <a:ext cx="7816666" cy="4578675"/>
          </a:xfrm>
          <a:prstGeom prst="rect">
            <a:avLst/>
          </a:prstGeom>
        </p:spPr>
      </p:pic>
      <p:sp>
        <p:nvSpPr>
          <p:cNvPr id="8" name="TextBox 7">
            <a:extLst>
              <a:ext uri="{FF2B5EF4-FFF2-40B4-BE49-F238E27FC236}">
                <a16:creationId xmlns:a16="http://schemas.microsoft.com/office/drawing/2014/main" id="{3D99BD59-9509-2520-3C30-0E7C78B4043E}"/>
              </a:ext>
            </a:extLst>
          </p:cNvPr>
          <p:cNvSpPr txBox="1"/>
          <p:nvPr/>
        </p:nvSpPr>
        <p:spPr>
          <a:xfrm>
            <a:off x="2566736" y="5991407"/>
            <a:ext cx="8775032" cy="646331"/>
          </a:xfrm>
          <a:prstGeom prst="rect">
            <a:avLst/>
          </a:prstGeom>
          <a:noFill/>
        </p:spPr>
        <p:txBody>
          <a:bodyPr wrap="square">
            <a:spAutoFit/>
          </a:bodyPr>
          <a:lstStyle/>
          <a:p>
            <a:r>
              <a:rPr lang="en-US" dirty="0" err="1">
                <a:latin typeface="Amasis MT Pro Light" panose="02040304050005020304" pitchFamily="18" charset="0"/>
              </a:rPr>
              <a:t>donde</a:t>
            </a:r>
            <a:r>
              <a:rPr lang="en-US" dirty="0">
                <a:latin typeface="Amasis MT Pro Light" panose="02040304050005020304" pitchFamily="18" charset="0"/>
              </a:rPr>
              <a:t> </a:t>
            </a:r>
            <a:r>
              <a:rPr lang="en-US" dirty="0" err="1">
                <a:latin typeface="Amasis MT Pro Light" panose="02040304050005020304" pitchFamily="18" charset="0"/>
              </a:rPr>
              <a:t>wn</a:t>
            </a:r>
            <a:r>
              <a:rPr lang="en-US" dirty="0">
                <a:latin typeface="Amasis MT Pro Light" panose="02040304050005020304" pitchFamily="18" charset="0"/>
              </a:rPr>
              <a:t>, we y wd son las </a:t>
            </a:r>
            <a:r>
              <a:rPr lang="en-US" dirty="0" err="1">
                <a:latin typeface="Amasis MT Pro Light" panose="02040304050005020304" pitchFamily="18" charset="0"/>
              </a:rPr>
              <a:t>componentes</a:t>
            </a:r>
            <a:r>
              <a:rPr lang="en-US" dirty="0">
                <a:latin typeface="Amasis MT Pro Light" panose="02040304050005020304" pitchFamily="18" charset="0"/>
              </a:rPr>
              <a:t> de la </a:t>
            </a:r>
            <a:r>
              <a:rPr lang="en-US" dirty="0" err="1">
                <a:latin typeface="Amasis MT Pro Light" panose="02040304050005020304" pitchFamily="18" charset="0"/>
              </a:rPr>
              <a:t>velocidad</a:t>
            </a:r>
            <a:r>
              <a:rPr lang="en-US" dirty="0">
                <a:latin typeface="Amasis MT Pro Light" panose="02040304050005020304" pitchFamily="18" charset="0"/>
              </a:rPr>
              <a:t> angular del robot con </a:t>
            </a:r>
            <a:r>
              <a:rPr lang="en-US" dirty="0" err="1">
                <a:latin typeface="Amasis MT Pro Light" panose="02040304050005020304" pitchFamily="18" charset="0"/>
              </a:rPr>
              <a:t>respecto</a:t>
            </a:r>
            <a:r>
              <a:rPr lang="en-US" dirty="0">
                <a:latin typeface="Amasis MT Pro Light" panose="02040304050005020304" pitchFamily="18" charset="0"/>
              </a:rPr>
              <a:t> al </a:t>
            </a:r>
            <a:r>
              <a:rPr lang="en-US" dirty="0" err="1">
                <a:latin typeface="Amasis MT Pro Light" panose="02040304050005020304" pitchFamily="18" charset="0"/>
              </a:rPr>
              <a:t>sistema</a:t>
            </a:r>
            <a:r>
              <a:rPr lang="en-US" dirty="0">
                <a:latin typeface="Amasis MT Pro Light" panose="02040304050005020304" pitchFamily="18" charset="0"/>
              </a:rPr>
              <a:t> de </a:t>
            </a:r>
            <a:r>
              <a:rPr lang="en-US" dirty="0" err="1">
                <a:latin typeface="Amasis MT Pro Light" panose="02040304050005020304" pitchFamily="18" charset="0"/>
              </a:rPr>
              <a:t>referencia</a:t>
            </a:r>
            <a:r>
              <a:rPr lang="en-US" dirty="0">
                <a:latin typeface="Amasis MT Pro Light" panose="02040304050005020304" pitchFamily="18" charset="0"/>
              </a:rPr>
              <a:t> </a:t>
            </a:r>
            <a:r>
              <a:rPr lang="en-US" dirty="0" err="1">
                <a:latin typeface="Amasis MT Pro Light" panose="02040304050005020304" pitchFamily="18" charset="0"/>
              </a:rPr>
              <a:t>inercial</a:t>
            </a:r>
            <a:r>
              <a:rPr lang="en-US" dirty="0">
                <a:latin typeface="Amasis MT Pro Light" panose="02040304050005020304" pitchFamily="18" charset="0"/>
              </a:rPr>
              <a:t>.</a:t>
            </a:r>
          </a:p>
        </p:txBody>
      </p:sp>
    </p:spTree>
    <p:extLst>
      <p:ext uri="{BB962C8B-B14F-4D97-AF65-F5344CB8AC3E}">
        <p14:creationId xmlns:p14="http://schemas.microsoft.com/office/powerpoint/2010/main" val="2349757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B536240-4D8D-2652-2321-A0BBBFAE5495}"/>
              </a:ext>
            </a:extLst>
          </p:cNvPr>
          <p:cNvSpPr>
            <a:spLocks noGrp="1"/>
          </p:cNvSpPr>
          <p:nvPr>
            <p:ph type="title"/>
          </p:nvPr>
        </p:nvSpPr>
        <p:spPr>
          <a:xfrm>
            <a:off x="630936" y="640080"/>
            <a:ext cx="4818888" cy="1481328"/>
          </a:xfrm>
        </p:spPr>
        <p:txBody>
          <a:bodyPr vert="horz" lIns="91440" tIns="45720" rIns="91440" bIns="45720" rtlCol="0" anchor="b">
            <a:normAutofit fontScale="90000"/>
          </a:bodyPr>
          <a:lstStyle/>
          <a:p>
            <a:r>
              <a:rPr lang="en-US" sz="1800" kern="1200" dirty="0">
                <a:latin typeface="Amasis MT Pro Light" panose="02040304050005020304" pitchFamily="18" charset="0"/>
              </a:rPr>
              <a:t> </a:t>
            </a:r>
            <a:r>
              <a:rPr lang="en-US" sz="3200" kern="1200" dirty="0" err="1">
                <a:solidFill>
                  <a:srgbClr val="D2A000"/>
                </a:solidFill>
                <a:latin typeface="Amasis MT Pro Light" panose="02040304050005020304" pitchFamily="18" charset="0"/>
              </a:rPr>
              <a:t>Modelo</a:t>
            </a:r>
            <a:r>
              <a:rPr lang="en-US" sz="3200" kern="1200" dirty="0">
                <a:solidFill>
                  <a:srgbClr val="D2A000"/>
                </a:solidFill>
                <a:latin typeface="Amasis MT Pro Light" panose="02040304050005020304" pitchFamily="18" charset="0"/>
              </a:rPr>
              <a:t> </a:t>
            </a:r>
            <a:r>
              <a:rPr lang="en-US" sz="3200" kern="1200" dirty="0" err="1">
                <a:solidFill>
                  <a:srgbClr val="D2A000"/>
                </a:solidFill>
                <a:latin typeface="Amasis MT Pro Light" panose="02040304050005020304" pitchFamily="18" charset="0"/>
              </a:rPr>
              <a:t>dinámico</a:t>
            </a:r>
            <a:r>
              <a:rPr lang="en-US" sz="3200" kern="1200" dirty="0">
                <a:solidFill>
                  <a:srgbClr val="D2A000"/>
                </a:solidFill>
                <a:latin typeface="Amasis MT Pro Light" panose="02040304050005020304" pitchFamily="18" charset="0"/>
              </a:rPr>
              <a:t> de un robot con ala </a:t>
            </a:r>
            <a:r>
              <a:rPr lang="en-US" sz="3200" kern="1200" dirty="0" err="1">
                <a:solidFill>
                  <a:srgbClr val="D2A000"/>
                </a:solidFill>
                <a:latin typeface="Amasis MT Pro Light" panose="02040304050005020304" pitchFamily="18" charset="0"/>
              </a:rPr>
              <a:t>fija</a:t>
            </a:r>
            <a:br>
              <a:rPr lang="en-US" sz="1800" kern="1200" dirty="0">
                <a:latin typeface="Amasis MT Pro Light" panose="02040304050005020304" pitchFamily="18" charset="0"/>
              </a:rPr>
            </a:br>
            <a:br>
              <a:rPr lang="en-US" sz="1800" kern="1200" dirty="0">
                <a:latin typeface="Amasis MT Pro Light" panose="02040304050005020304" pitchFamily="18" charset="0"/>
              </a:rPr>
            </a:br>
            <a:br>
              <a:rPr lang="en-US" sz="1800" kern="1200" dirty="0">
                <a:latin typeface="Amasis MT Pro Light" panose="02040304050005020304" pitchFamily="18" charset="0"/>
              </a:rPr>
            </a:br>
            <a:r>
              <a:rPr lang="en-US" sz="1800" kern="1200" dirty="0">
                <a:latin typeface="Amasis MT Pro Light" panose="02040304050005020304" pitchFamily="18" charset="0"/>
              </a:rPr>
              <a:t> </a:t>
            </a:r>
          </a:p>
        </p:txBody>
      </p:sp>
      <p:sp>
        <p:nvSpPr>
          <p:cNvPr id="34"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contenuto 4">
            <a:extLst>
              <a:ext uri="{FF2B5EF4-FFF2-40B4-BE49-F238E27FC236}">
                <a16:creationId xmlns:a16="http://schemas.microsoft.com/office/drawing/2014/main" id="{289E60A3-C96F-1A16-23B9-2289D3B69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36" y="3070373"/>
            <a:ext cx="5947468" cy="3092682"/>
          </a:xfrm>
          <a:prstGeom prst="rect">
            <a:avLst/>
          </a:prstGeom>
        </p:spPr>
      </p:pic>
      <p:sp>
        <p:nvSpPr>
          <p:cNvPr id="4" name="TextBox 3">
            <a:extLst>
              <a:ext uri="{FF2B5EF4-FFF2-40B4-BE49-F238E27FC236}">
                <a16:creationId xmlns:a16="http://schemas.microsoft.com/office/drawing/2014/main" id="{C70C3B0E-CF7F-DA39-E5F3-AAF5D94EA5FE}"/>
              </a:ext>
            </a:extLst>
          </p:cNvPr>
          <p:cNvSpPr txBox="1"/>
          <p:nvPr/>
        </p:nvSpPr>
        <p:spPr>
          <a:xfrm>
            <a:off x="7764378" y="640080"/>
            <a:ext cx="3762045" cy="5355312"/>
          </a:xfrm>
          <a:prstGeom prst="rect">
            <a:avLst/>
          </a:prstGeom>
          <a:noFill/>
        </p:spPr>
        <p:txBody>
          <a:bodyPr wrap="square">
            <a:spAutoFit/>
          </a:bodyPr>
          <a:lstStyle/>
          <a:p>
            <a:r>
              <a:rPr lang="en-US" dirty="0">
                <a:latin typeface="Amasis MT Pro Light" panose="02040304050005020304" pitchFamily="18" charset="0"/>
              </a:rPr>
              <a:t>En </a:t>
            </a:r>
            <a:r>
              <a:rPr lang="en-US" dirty="0" err="1">
                <a:latin typeface="Amasis MT Pro Light" panose="02040304050005020304" pitchFamily="18" charset="0"/>
              </a:rPr>
              <a:t>el</a:t>
            </a:r>
            <a:r>
              <a:rPr lang="en-US" dirty="0">
                <a:latin typeface="Amasis MT Pro Light" panose="02040304050005020304" pitchFamily="18" charset="0"/>
              </a:rPr>
              <a:t> </a:t>
            </a:r>
            <a:r>
              <a:rPr lang="en-US" dirty="0" err="1">
                <a:latin typeface="Amasis MT Pro Light" panose="02040304050005020304" pitchFamily="18" charset="0"/>
              </a:rPr>
              <a:t>modelo</a:t>
            </a:r>
            <a:r>
              <a:rPr lang="en-US" dirty="0">
                <a:latin typeface="Amasis MT Pro Light" panose="02040304050005020304" pitchFamily="18" charset="0"/>
              </a:rPr>
              <a:t> </a:t>
            </a:r>
            <a:r>
              <a:rPr lang="en-US" dirty="0" err="1">
                <a:latin typeface="Amasis MT Pro Light" panose="02040304050005020304" pitchFamily="18" charset="0"/>
              </a:rPr>
              <a:t>dinámico</a:t>
            </a:r>
            <a:r>
              <a:rPr lang="en-US" dirty="0">
                <a:latin typeface="Amasis MT Pro Light" panose="02040304050005020304" pitchFamily="18" charset="0"/>
              </a:rPr>
              <a:t> lo que </a:t>
            </a:r>
            <a:r>
              <a:rPr lang="en-US" dirty="0" err="1">
                <a:latin typeface="Amasis MT Pro Light" panose="02040304050005020304" pitchFamily="18" charset="0"/>
              </a:rPr>
              <a:t>haremos</a:t>
            </a:r>
            <a:r>
              <a:rPr lang="en-US" dirty="0">
                <a:latin typeface="Amasis MT Pro Light" panose="02040304050005020304" pitchFamily="18" charset="0"/>
              </a:rPr>
              <a:t> </a:t>
            </a:r>
            <a:r>
              <a:rPr lang="en-US" dirty="0" err="1">
                <a:latin typeface="Amasis MT Pro Light" panose="02040304050005020304" pitchFamily="18" charset="0"/>
              </a:rPr>
              <a:t>será</a:t>
            </a:r>
            <a:r>
              <a:rPr lang="en-US" dirty="0">
                <a:latin typeface="Amasis MT Pro Light" panose="02040304050005020304" pitchFamily="18" charset="0"/>
              </a:rPr>
              <a:t> </a:t>
            </a:r>
            <a:r>
              <a:rPr lang="en-US" dirty="0" err="1">
                <a:latin typeface="Amasis MT Pro Light" panose="02040304050005020304" pitchFamily="18" charset="0"/>
              </a:rPr>
              <a:t>una</a:t>
            </a:r>
            <a:r>
              <a:rPr lang="en-US" dirty="0">
                <a:latin typeface="Amasis MT Pro Light" panose="02040304050005020304" pitchFamily="18" charset="0"/>
              </a:rPr>
              <a:t> </a:t>
            </a:r>
            <a:r>
              <a:rPr lang="en-US" dirty="0" err="1">
                <a:latin typeface="Amasis MT Pro Light" panose="02040304050005020304" pitchFamily="18" charset="0"/>
              </a:rPr>
              <a:t>suma</a:t>
            </a:r>
            <a:r>
              <a:rPr lang="en-US" dirty="0">
                <a:latin typeface="Amasis MT Pro Light" panose="02040304050005020304" pitchFamily="18" charset="0"/>
              </a:rPr>
              <a:t> de las </a:t>
            </a:r>
            <a:r>
              <a:rPr lang="en-US" dirty="0" err="1">
                <a:latin typeface="Amasis MT Pro Light" panose="02040304050005020304" pitchFamily="18" charset="0"/>
              </a:rPr>
              <a:t>fuerzas</a:t>
            </a:r>
            <a:r>
              <a:rPr lang="en-US" dirty="0">
                <a:latin typeface="Amasis MT Pro Light" panose="02040304050005020304" pitchFamily="18" charset="0"/>
              </a:rPr>
              <a:t> y de </a:t>
            </a:r>
            <a:r>
              <a:rPr lang="en-US" dirty="0" err="1">
                <a:latin typeface="Amasis MT Pro Light" panose="02040304050005020304" pitchFamily="18" charset="0"/>
              </a:rPr>
              <a:t>los</a:t>
            </a:r>
            <a:r>
              <a:rPr lang="en-US" dirty="0">
                <a:latin typeface="Amasis MT Pro Light" panose="02040304050005020304" pitchFamily="18" charset="0"/>
              </a:rPr>
              <a:t> </a:t>
            </a:r>
            <a:r>
              <a:rPr lang="en-US" dirty="0" err="1">
                <a:latin typeface="Amasis MT Pro Light" panose="02040304050005020304" pitchFamily="18" charset="0"/>
              </a:rPr>
              <a:t>momentos</a:t>
            </a:r>
            <a:r>
              <a:rPr lang="en-US" dirty="0">
                <a:latin typeface="Amasis MT Pro Light" panose="02040304050005020304" pitchFamily="18" charset="0"/>
              </a:rPr>
              <a:t> </a:t>
            </a:r>
            <a:r>
              <a:rPr lang="en-US" dirty="0" err="1">
                <a:latin typeface="Amasis MT Pro Light" panose="02040304050005020304" pitchFamily="18" charset="0"/>
              </a:rPr>
              <a:t>actuando</a:t>
            </a:r>
            <a:r>
              <a:rPr lang="en-US" dirty="0">
                <a:latin typeface="Amasis MT Pro Light" panose="02040304050005020304" pitchFamily="18" charset="0"/>
              </a:rPr>
              <a:t> </a:t>
            </a:r>
            <a:r>
              <a:rPr lang="en-US" dirty="0" err="1">
                <a:latin typeface="Amasis MT Pro Light" panose="02040304050005020304" pitchFamily="18" charset="0"/>
              </a:rPr>
              <a:t>en</a:t>
            </a:r>
            <a:r>
              <a:rPr lang="en-US" dirty="0">
                <a:latin typeface="Amasis MT Pro Light" panose="02040304050005020304" pitchFamily="18" charset="0"/>
              </a:rPr>
              <a:t> </a:t>
            </a:r>
            <a:r>
              <a:rPr lang="en-US" dirty="0" err="1">
                <a:latin typeface="Amasis MT Pro Light" panose="02040304050005020304" pitchFamily="18" charset="0"/>
              </a:rPr>
              <a:t>el</a:t>
            </a:r>
            <a:r>
              <a:rPr lang="en-US" dirty="0">
                <a:latin typeface="Amasis MT Pro Light" panose="02040304050005020304" pitchFamily="18" charset="0"/>
              </a:rPr>
              <a:t> </a:t>
            </a:r>
            <a:r>
              <a:rPr lang="en-US" dirty="0" err="1">
                <a:latin typeface="Amasis MT Pro Light" panose="02040304050005020304" pitchFamily="18" charset="0"/>
              </a:rPr>
              <a:t>centro</a:t>
            </a:r>
            <a:r>
              <a:rPr lang="en-US" dirty="0">
                <a:latin typeface="Amasis MT Pro Light" panose="02040304050005020304" pitchFamily="18" charset="0"/>
              </a:rPr>
              <a:t> de </a:t>
            </a:r>
            <a:r>
              <a:rPr lang="en-US" dirty="0" err="1">
                <a:latin typeface="Amasis MT Pro Light" panose="02040304050005020304" pitchFamily="18" charset="0"/>
              </a:rPr>
              <a:t>gravedad</a:t>
            </a:r>
            <a:r>
              <a:rPr lang="en-US" dirty="0">
                <a:latin typeface="Amasis MT Pro Light" panose="02040304050005020304" pitchFamily="18" charset="0"/>
              </a:rPr>
              <a:t> del robot. </a:t>
            </a:r>
          </a:p>
          <a:p>
            <a:endParaRPr lang="en-US" dirty="0">
              <a:latin typeface="Amasis MT Pro Light" panose="02040304050005020304" pitchFamily="18" charset="0"/>
            </a:endParaRPr>
          </a:p>
          <a:p>
            <a:endParaRPr lang="en-US" dirty="0">
              <a:latin typeface="Amasis MT Pro Light" panose="02040304050005020304" pitchFamily="18" charset="0"/>
            </a:endParaRPr>
          </a:p>
          <a:p>
            <a:endParaRPr lang="en-US" dirty="0">
              <a:latin typeface="Amasis MT Pro Light" panose="02040304050005020304" pitchFamily="18" charset="0"/>
            </a:endParaRPr>
          </a:p>
          <a:p>
            <a:endParaRPr lang="en-US" dirty="0">
              <a:latin typeface="Amasis MT Pro Light" panose="02040304050005020304" pitchFamily="18" charset="0"/>
            </a:endParaRPr>
          </a:p>
          <a:p>
            <a:endParaRPr lang="en-US" dirty="0">
              <a:latin typeface="Amasis MT Pro Light" panose="02040304050005020304" pitchFamily="18" charset="0"/>
            </a:endParaRPr>
          </a:p>
          <a:p>
            <a:r>
              <a:rPr lang="en-US" dirty="0">
                <a:latin typeface="Amasis MT Pro Light" panose="02040304050005020304" pitchFamily="18" charset="0"/>
              </a:rPr>
              <a:t>En la </a:t>
            </a:r>
            <a:r>
              <a:rPr lang="en-US" dirty="0" err="1">
                <a:latin typeface="Amasis MT Pro Light" panose="02040304050005020304" pitchFamily="18" charset="0"/>
              </a:rPr>
              <a:t>Figura</a:t>
            </a:r>
            <a:r>
              <a:rPr lang="en-US" dirty="0">
                <a:latin typeface="Amasis MT Pro Light" panose="02040304050005020304" pitchFamily="18" charset="0"/>
              </a:rPr>
              <a:t> </a:t>
            </a:r>
            <a:r>
              <a:rPr lang="en-US" dirty="0" err="1">
                <a:latin typeface="Amasis MT Pro Light" panose="02040304050005020304" pitchFamily="18" charset="0"/>
              </a:rPr>
              <a:t>todas</a:t>
            </a:r>
            <a:r>
              <a:rPr lang="en-US" dirty="0">
                <a:latin typeface="Amasis MT Pro Light" panose="02040304050005020304" pitchFamily="18" charset="0"/>
              </a:rPr>
              <a:t> las </a:t>
            </a:r>
            <a:r>
              <a:rPr lang="en-US" dirty="0" err="1">
                <a:latin typeface="Amasis MT Pro Light" panose="02040304050005020304" pitchFamily="18" charset="0"/>
              </a:rPr>
              <a:t>fuerzas</a:t>
            </a:r>
            <a:r>
              <a:rPr lang="en-US" dirty="0">
                <a:latin typeface="Amasis MT Pro Light" panose="02040304050005020304" pitchFamily="18" charset="0"/>
              </a:rPr>
              <a:t> y </a:t>
            </a:r>
            <a:r>
              <a:rPr lang="en-US" dirty="0" err="1">
                <a:latin typeface="Amasis MT Pro Light" panose="02040304050005020304" pitchFamily="18" charset="0"/>
              </a:rPr>
              <a:t>los</a:t>
            </a:r>
            <a:r>
              <a:rPr lang="en-US" dirty="0">
                <a:latin typeface="Amasis MT Pro Light" panose="02040304050005020304" pitchFamily="18" charset="0"/>
              </a:rPr>
              <a:t> </a:t>
            </a:r>
            <a:r>
              <a:rPr lang="en-US" dirty="0" err="1">
                <a:latin typeface="Amasis MT Pro Light" panose="02040304050005020304" pitchFamily="18" charset="0"/>
              </a:rPr>
              <a:t>momentos</a:t>
            </a:r>
            <a:r>
              <a:rPr lang="en-US" dirty="0">
                <a:latin typeface="Amasis MT Pro Light" panose="02040304050005020304" pitchFamily="18" charset="0"/>
              </a:rPr>
              <a:t> son </a:t>
            </a:r>
            <a:r>
              <a:rPr lang="en-US" dirty="0" err="1">
                <a:latin typeface="Amasis MT Pro Light" panose="02040304050005020304" pitchFamily="18" charset="0"/>
              </a:rPr>
              <a:t>ilustrados</a:t>
            </a:r>
            <a:r>
              <a:rPr lang="en-US" dirty="0">
                <a:latin typeface="Amasis MT Pro Light" panose="02040304050005020304" pitchFamily="18" charset="0"/>
              </a:rPr>
              <a:t>, </a:t>
            </a:r>
          </a:p>
          <a:p>
            <a:endParaRPr lang="en-US" dirty="0">
              <a:latin typeface="Amasis MT Pro Light" panose="02040304050005020304" pitchFamily="18" charset="0"/>
            </a:endParaRPr>
          </a:p>
          <a:p>
            <a:r>
              <a:rPr lang="en-US" dirty="0" err="1">
                <a:latin typeface="Amasis MT Pro Light" panose="02040304050005020304" pitchFamily="18" charset="0"/>
              </a:rPr>
              <a:t>Fuerza</a:t>
            </a:r>
            <a:r>
              <a:rPr lang="en-US" dirty="0">
                <a:latin typeface="Amasis MT Pro Light" panose="02040304050005020304" pitchFamily="18" charset="0"/>
              </a:rPr>
              <a:t> de </a:t>
            </a:r>
            <a:r>
              <a:rPr lang="en-US" dirty="0" err="1">
                <a:latin typeface="Amasis MT Pro Light" panose="02040304050005020304" pitchFamily="18" charset="0"/>
              </a:rPr>
              <a:t>empuje</a:t>
            </a:r>
            <a:r>
              <a:rPr lang="en-US" dirty="0">
                <a:latin typeface="Amasis MT Pro Light" panose="02040304050005020304" pitchFamily="18" charset="0"/>
              </a:rPr>
              <a:t> Ft </a:t>
            </a:r>
          </a:p>
          <a:p>
            <a:endParaRPr lang="en-US" dirty="0">
              <a:latin typeface="Amasis MT Pro Light" panose="02040304050005020304" pitchFamily="18" charset="0"/>
            </a:endParaRPr>
          </a:p>
          <a:p>
            <a:r>
              <a:rPr lang="en-US" dirty="0" err="1">
                <a:latin typeface="Amasis MT Pro Light" panose="02040304050005020304" pitchFamily="18" charset="0"/>
              </a:rPr>
              <a:t>Momento</a:t>
            </a:r>
            <a:r>
              <a:rPr lang="en-US" dirty="0">
                <a:latin typeface="Amasis MT Pro Light" panose="02040304050005020304" pitchFamily="18" charset="0"/>
              </a:rPr>
              <a:t> de </a:t>
            </a:r>
            <a:r>
              <a:rPr lang="en-US" dirty="0" err="1">
                <a:latin typeface="Amasis MT Pro Light" panose="02040304050005020304" pitchFamily="18" charset="0"/>
              </a:rPr>
              <a:t>alabeo</a:t>
            </a:r>
            <a:r>
              <a:rPr lang="en-US" dirty="0">
                <a:latin typeface="Amasis MT Pro Light" panose="02040304050005020304" pitchFamily="18" charset="0"/>
              </a:rPr>
              <a:t> </a:t>
            </a:r>
            <a:r>
              <a:rPr lang="en-US" dirty="0" err="1">
                <a:latin typeface="Amasis MT Pro Light" panose="02040304050005020304" pitchFamily="18" charset="0"/>
              </a:rPr>
              <a:t>Lm</a:t>
            </a:r>
            <a:endParaRPr lang="en-US" dirty="0">
              <a:latin typeface="Amasis MT Pro Light" panose="02040304050005020304" pitchFamily="18" charset="0"/>
            </a:endParaRPr>
          </a:p>
          <a:p>
            <a:endParaRPr lang="en-US" dirty="0">
              <a:latin typeface="Amasis MT Pro Light" panose="02040304050005020304" pitchFamily="18" charset="0"/>
            </a:endParaRPr>
          </a:p>
          <a:p>
            <a:r>
              <a:rPr lang="en-US" dirty="0" err="1">
                <a:latin typeface="Amasis MT Pro Light" panose="02040304050005020304" pitchFamily="18" charset="0"/>
              </a:rPr>
              <a:t>Momento</a:t>
            </a:r>
            <a:r>
              <a:rPr lang="en-US" dirty="0">
                <a:latin typeface="Amasis MT Pro Light" panose="02040304050005020304" pitchFamily="18" charset="0"/>
              </a:rPr>
              <a:t> de </a:t>
            </a:r>
            <a:r>
              <a:rPr lang="en-US" dirty="0" err="1">
                <a:latin typeface="Amasis MT Pro Light" panose="02040304050005020304" pitchFamily="18" charset="0"/>
              </a:rPr>
              <a:t>cabeceo</a:t>
            </a:r>
            <a:r>
              <a:rPr lang="en-US" dirty="0">
                <a:latin typeface="Amasis MT Pro Light" panose="02040304050005020304" pitchFamily="18" charset="0"/>
              </a:rPr>
              <a:t> Mm</a:t>
            </a:r>
          </a:p>
          <a:p>
            <a:endParaRPr lang="en-US" dirty="0">
              <a:latin typeface="Amasis MT Pro Light" panose="02040304050005020304" pitchFamily="18" charset="0"/>
            </a:endParaRPr>
          </a:p>
          <a:p>
            <a:r>
              <a:rPr lang="en-US" dirty="0" err="1">
                <a:latin typeface="Amasis MT Pro Light" panose="02040304050005020304" pitchFamily="18" charset="0"/>
              </a:rPr>
              <a:t>Momento</a:t>
            </a:r>
            <a:r>
              <a:rPr lang="en-US" dirty="0">
                <a:latin typeface="Amasis MT Pro Light" panose="02040304050005020304" pitchFamily="18" charset="0"/>
              </a:rPr>
              <a:t> de </a:t>
            </a:r>
            <a:r>
              <a:rPr lang="en-US" dirty="0" err="1">
                <a:latin typeface="Amasis MT Pro Light" panose="02040304050005020304" pitchFamily="18" charset="0"/>
              </a:rPr>
              <a:t>guiñada</a:t>
            </a:r>
            <a:r>
              <a:rPr lang="en-US" dirty="0">
                <a:latin typeface="Amasis MT Pro Light" panose="02040304050005020304" pitchFamily="18" charset="0"/>
              </a:rPr>
              <a:t> Nm</a:t>
            </a:r>
          </a:p>
        </p:txBody>
      </p:sp>
    </p:spTree>
    <p:extLst>
      <p:ext uri="{BB962C8B-B14F-4D97-AF65-F5344CB8AC3E}">
        <p14:creationId xmlns:p14="http://schemas.microsoft.com/office/powerpoint/2010/main" val="2585346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pic>
        <p:nvPicPr>
          <p:cNvPr id="6" name="Picture 5" descr="A white sheet with black and white equations&#10;&#10;Description automatically generated">
            <a:extLst>
              <a:ext uri="{FF2B5EF4-FFF2-40B4-BE49-F238E27FC236}">
                <a16:creationId xmlns:a16="http://schemas.microsoft.com/office/drawing/2014/main" id="{06932AF6-756B-0D5F-E713-363D5AB80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163" y="243912"/>
            <a:ext cx="8739674" cy="6370175"/>
          </a:xfrm>
          <a:prstGeom prst="rect">
            <a:avLst/>
          </a:prstGeom>
        </p:spPr>
      </p:pic>
    </p:spTree>
    <p:extLst>
      <p:ext uri="{BB962C8B-B14F-4D97-AF65-F5344CB8AC3E}">
        <p14:creationId xmlns:p14="http://schemas.microsoft.com/office/powerpoint/2010/main" val="4262604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a:extLst>
            <a:ext uri="{FF2B5EF4-FFF2-40B4-BE49-F238E27FC236}">
              <a16:creationId xmlns:a16="http://schemas.microsoft.com/office/drawing/2014/main" id="{AE3D97E5-E58D-A93C-3196-63063F6409AC}"/>
            </a:ext>
          </a:extLst>
        </p:cNvPr>
        <p:cNvGrpSpPr/>
        <p:nvPr/>
      </p:nvGrpSpPr>
      <p:grpSpPr>
        <a:xfrm>
          <a:off x="0" y="0"/>
          <a:ext cx="0" cy="0"/>
          <a:chOff x="0" y="0"/>
          <a:chExt cx="0" cy="0"/>
        </a:xfrm>
      </p:grpSpPr>
      <p:pic>
        <p:nvPicPr>
          <p:cNvPr id="3" name="Picture 2" descr="A white paper with black text&#10;&#10;Description automatically generated">
            <a:extLst>
              <a:ext uri="{FF2B5EF4-FFF2-40B4-BE49-F238E27FC236}">
                <a16:creationId xmlns:a16="http://schemas.microsoft.com/office/drawing/2014/main" id="{86CB95FA-AA27-CF69-A391-7F5CD7860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453" y="226732"/>
            <a:ext cx="8449094" cy="6404535"/>
          </a:xfrm>
          <a:prstGeom prst="rect">
            <a:avLst/>
          </a:prstGeom>
        </p:spPr>
      </p:pic>
    </p:spTree>
    <p:extLst>
      <p:ext uri="{BB962C8B-B14F-4D97-AF65-F5344CB8AC3E}">
        <p14:creationId xmlns:p14="http://schemas.microsoft.com/office/powerpoint/2010/main" val="627975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D72375-FD25-B831-563E-6918F964AA59}"/>
              </a:ext>
            </a:extLst>
          </p:cNvPr>
          <p:cNvSpPr>
            <a:spLocks noGrp="1"/>
          </p:cNvSpPr>
          <p:nvPr>
            <p:ph type="title"/>
          </p:nvPr>
        </p:nvSpPr>
        <p:spPr/>
        <p:txBody>
          <a:bodyPr>
            <a:normAutofit/>
          </a:bodyPr>
          <a:lstStyle/>
          <a:p>
            <a:r>
              <a:rPr lang="it-IT" sz="4000" dirty="0" err="1">
                <a:solidFill>
                  <a:srgbClr val="D2A000"/>
                </a:solidFill>
                <a:latin typeface="Abadi Extra Light" panose="020B0204020104020204" pitchFamily="34" charset="0"/>
              </a:rPr>
              <a:t>Modelo</a:t>
            </a:r>
            <a:r>
              <a:rPr lang="it-IT" sz="4000" dirty="0">
                <a:solidFill>
                  <a:srgbClr val="D2A000"/>
                </a:solidFill>
                <a:latin typeface="Abadi Extra Light" panose="020B0204020104020204" pitchFamily="34" charset="0"/>
              </a:rPr>
              <a:t> </a:t>
            </a:r>
            <a:r>
              <a:rPr lang="it-IT" sz="4000" dirty="0" err="1">
                <a:solidFill>
                  <a:srgbClr val="D2A000"/>
                </a:solidFill>
                <a:latin typeface="Abadi Extra Light" panose="020B0204020104020204" pitchFamily="34" charset="0"/>
              </a:rPr>
              <a:t>cinemático</a:t>
            </a:r>
            <a:r>
              <a:rPr lang="it-IT" sz="4000" dirty="0">
                <a:solidFill>
                  <a:srgbClr val="D2A000"/>
                </a:solidFill>
                <a:latin typeface="Abadi Extra Light" panose="020B0204020104020204" pitchFamily="34" charset="0"/>
              </a:rPr>
              <a:t> de un robot </a:t>
            </a:r>
            <a:r>
              <a:rPr lang="it-IT" sz="4000" dirty="0" err="1">
                <a:solidFill>
                  <a:srgbClr val="D2A000"/>
                </a:solidFill>
                <a:latin typeface="Abadi Extra Light" panose="020B0204020104020204" pitchFamily="34" charset="0"/>
              </a:rPr>
              <a:t>quadrotor</a:t>
            </a:r>
            <a:endParaRPr lang="it-IT" sz="4000" dirty="0">
              <a:solidFill>
                <a:srgbClr val="D2A000"/>
              </a:solidFill>
              <a:latin typeface="Abadi Extra Light" panose="020B0204020104020204" pitchFamily="34" charset="0"/>
            </a:endParaRPr>
          </a:p>
        </p:txBody>
      </p:sp>
      <p:pic>
        <p:nvPicPr>
          <p:cNvPr id="5" name="Segnaposto contenuto 4" descr="Immagine che contiene orologio, diagramma, linea&#10;&#10;Descrizione generata automaticamente">
            <a:extLst>
              <a:ext uri="{FF2B5EF4-FFF2-40B4-BE49-F238E27FC236}">
                <a16:creationId xmlns:a16="http://schemas.microsoft.com/office/drawing/2014/main" id="{D448D371-0B32-30E6-5B38-BC9DFE9184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5911" y="2957162"/>
            <a:ext cx="6171892" cy="3345815"/>
          </a:xfrm>
        </p:spPr>
      </p:pic>
      <p:sp>
        <p:nvSpPr>
          <p:cNvPr id="8" name="CasellaDiTesto 7">
            <a:extLst>
              <a:ext uri="{FF2B5EF4-FFF2-40B4-BE49-F238E27FC236}">
                <a16:creationId xmlns:a16="http://schemas.microsoft.com/office/drawing/2014/main" id="{FDA91479-BC16-A932-4EE5-504B111FE8DD}"/>
              </a:ext>
            </a:extLst>
          </p:cNvPr>
          <p:cNvSpPr txBox="1"/>
          <p:nvPr/>
        </p:nvSpPr>
        <p:spPr>
          <a:xfrm>
            <a:off x="838200" y="1690688"/>
            <a:ext cx="10150642" cy="923330"/>
          </a:xfrm>
          <a:prstGeom prst="rect">
            <a:avLst/>
          </a:prstGeom>
          <a:noFill/>
        </p:spPr>
        <p:txBody>
          <a:bodyPr wrap="square">
            <a:spAutoFit/>
          </a:bodyPr>
          <a:lstStyle/>
          <a:p>
            <a:r>
              <a:rPr lang="it-IT" dirty="0">
                <a:latin typeface="Amasis MT Pro Light" panose="02040304050005020304" pitchFamily="18" charset="0"/>
              </a:rPr>
              <a:t>En este sistema, se </a:t>
            </a:r>
            <a:r>
              <a:rPr lang="it-IT" dirty="0" err="1">
                <a:latin typeface="Amasis MT Pro Light" panose="02040304050005020304" pitchFamily="18" charset="0"/>
              </a:rPr>
              <a:t>fija</a:t>
            </a:r>
            <a:r>
              <a:rPr lang="it-IT" dirty="0">
                <a:latin typeface="Amasis MT Pro Light" panose="02040304050005020304" pitchFamily="18" charset="0"/>
              </a:rPr>
              <a:t> un </a:t>
            </a:r>
            <a:r>
              <a:rPr lang="it-IT" dirty="0" err="1">
                <a:latin typeface="Amasis MT Pro Light" panose="02040304050005020304" pitchFamily="18" charset="0"/>
              </a:rPr>
              <a:t>brazo</a:t>
            </a:r>
            <a:r>
              <a:rPr lang="it-IT" dirty="0">
                <a:latin typeface="Amasis MT Pro Light" panose="02040304050005020304" pitchFamily="18" charset="0"/>
              </a:rPr>
              <a:t> </a:t>
            </a:r>
            <a:r>
              <a:rPr lang="it-IT" dirty="0" err="1">
                <a:latin typeface="Amasis MT Pro Light" panose="02040304050005020304" pitchFamily="18" charset="0"/>
              </a:rPr>
              <a:t>robótico</a:t>
            </a:r>
            <a:r>
              <a:rPr lang="it-IT" dirty="0">
                <a:latin typeface="Amasis MT Pro Light" panose="02040304050005020304" pitchFamily="18" charset="0"/>
              </a:rPr>
              <a:t> de </a:t>
            </a:r>
            <a:r>
              <a:rPr lang="it-IT" dirty="0" err="1">
                <a:latin typeface="Amasis MT Pro Light" panose="02040304050005020304" pitchFamily="18" charset="0"/>
              </a:rPr>
              <a:t>dos</a:t>
            </a:r>
            <a:r>
              <a:rPr lang="it-IT" dirty="0">
                <a:latin typeface="Amasis MT Pro Light" panose="02040304050005020304" pitchFamily="18" charset="0"/>
              </a:rPr>
              <a:t> </a:t>
            </a:r>
            <a:r>
              <a:rPr lang="it-IT" dirty="0" err="1">
                <a:latin typeface="Amasis MT Pro Light" panose="02040304050005020304" pitchFamily="18" charset="0"/>
              </a:rPr>
              <a:t>grados</a:t>
            </a:r>
            <a:r>
              <a:rPr lang="it-IT" dirty="0">
                <a:latin typeface="Amasis MT Pro Light" panose="02040304050005020304" pitchFamily="18" charset="0"/>
              </a:rPr>
              <a:t> de </a:t>
            </a:r>
            <a:r>
              <a:rPr lang="it-IT" dirty="0" err="1">
                <a:latin typeface="Amasis MT Pro Light" panose="02040304050005020304" pitchFamily="18" charset="0"/>
              </a:rPr>
              <a:t>libertad</a:t>
            </a:r>
            <a:r>
              <a:rPr lang="it-IT" dirty="0">
                <a:latin typeface="Amasis MT Pro Light" panose="02040304050005020304" pitchFamily="18" charset="0"/>
              </a:rPr>
              <a:t> al centro </a:t>
            </a:r>
            <a:r>
              <a:rPr lang="it-IT" dirty="0" err="1">
                <a:latin typeface="Amasis MT Pro Light" panose="02040304050005020304" pitchFamily="18" charset="0"/>
              </a:rPr>
              <a:t>inferior</a:t>
            </a:r>
            <a:r>
              <a:rPr lang="it-IT" dirty="0">
                <a:latin typeface="Amasis MT Pro Light" panose="02040304050005020304" pitchFamily="18" charset="0"/>
              </a:rPr>
              <a:t> de un </a:t>
            </a:r>
            <a:r>
              <a:rPr lang="it-IT" dirty="0" err="1">
                <a:latin typeface="Amasis MT Pro Light" panose="02040304050005020304" pitchFamily="18" charset="0"/>
              </a:rPr>
              <a:t>cuadricóptero</a:t>
            </a:r>
            <a:r>
              <a:rPr lang="it-IT" dirty="0">
                <a:latin typeface="Amasis MT Pro Light" panose="02040304050005020304" pitchFamily="18" charset="0"/>
              </a:rPr>
              <a:t>.</a:t>
            </a:r>
          </a:p>
          <a:p>
            <a:r>
              <a:rPr lang="it-IT" dirty="0">
                <a:latin typeface="Amasis MT Pro Light" panose="02040304050005020304" pitchFamily="18" charset="0"/>
              </a:rPr>
              <a:t>El end-</a:t>
            </a:r>
            <a:r>
              <a:rPr lang="it-IT" dirty="0" err="1">
                <a:latin typeface="Amasis MT Pro Light" panose="02040304050005020304" pitchFamily="18" charset="0"/>
              </a:rPr>
              <a:t>efector</a:t>
            </a:r>
            <a:r>
              <a:rPr lang="it-IT" dirty="0">
                <a:latin typeface="Amasis MT Pro Light" panose="02040304050005020304" pitchFamily="18" charset="0"/>
              </a:rPr>
              <a:t> de este robot </a:t>
            </a:r>
            <a:r>
              <a:rPr lang="it-IT" dirty="0" err="1">
                <a:latin typeface="Amasis MT Pro Light" panose="02040304050005020304" pitchFamily="18" charset="0"/>
              </a:rPr>
              <a:t>puede</a:t>
            </a:r>
            <a:r>
              <a:rPr lang="it-IT" dirty="0">
                <a:latin typeface="Amasis MT Pro Light" panose="02040304050005020304" pitchFamily="18" charset="0"/>
              </a:rPr>
              <a:t> seguir una </a:t>
            </a:r>
            <a:r>
              <a:rPr lang="it-IT" dirty="0" err="1">
                <a:latin typeface="Amasis MT Pro Light" panose="02040304050005020304" pitchFamily="18" charset="0"/>
              </a:rPr>
              <a:t>trayectoria</a:t>
            </a:r>
            <a:r>
              <a:rPr lang="it-IT" dirty="0">
                <a:latin typeface="Amasis MT Pro Light" panose="02040304050005020304" pitchFamily="18" charset="0"/>
              </a:rPr>
              <a:t> </a:t>
            </a:r>
            <a:r>
              <a:rPr lang="it-IT" dirty="0" err="1">
                <a:latin typeface="Amasis MT Pro Light" panose="02040304050005020304" pitchFamily="18" charset="0"/>
              </a:rPr>
              <a:t>deseada</a:t>
            </a:r>
            <a:r>
              <a:rPr lang="it-IT" dirty="0">
                <a:latin typeface="Amasis MT Pro Light" panose="02040304050005020304" pitchFamily="18" charset="0"/>
              </a:rPr>
              <a:t> de </a:t>
            </a:r>
            <a:r>
              <a:rPr lang="it-IT" dirty="0" err="1">
                <a:latin typeface="Amasis MT Pro Light" panose="02040304050005020304" pitchFamily="18" charset="0"/>
              </a:rPr>
              <a:t>seis</a:t>
            </a:r>
            <a:r>
              <a:rPr lang="it-IT" dirty="0">
                <a:latin typeface="Amasis MT Pro Light" panose="02040304050005020304" pitchFamily="18" charset="0"/>
              </a:rPr>
              <a:t> DOF. En la Figura </a:t>
            </a:r>
            <a:r>
              <a:rPr lang="it-IT" dirty="0" err="1">
                <a:latin typeface="Amasis MT Pro Light" panose="02040304050005020304" pitchFamily="18" charset="0"/>
              </a:rPr>
              <a:t>tenemos</a:t>
            </a:r>
            <a:endParaRPr lang="it-IT" dirty="0">
              <a:latin typeface="Amasis MT Pro Light" panose="02040304050005020304" pitchFamily="18" charset="0"/>
            </a:endParaRPr>
          </a:p>
          <a:p>
            <a:r>
              <a:rPr lang="it-IT" dirty="0">
                <a:latin typeface="Amasis MT Pro Light" panose="02040304050005020304" pitchFamily="18" charset="0"/>
              </a:rPr>
              <a:t>su sistema </a:t>
            </a:r>
            <a:r>
              <a:rPr lang="it-IT" dirty="0" err="1">
                <a:latin typeface="Amasis MT Pro Light" panose="02040304050005020304" pitchFamily="18" charset="0"/>
              </a:rPr>
              <a:t>geom</a:t>
            </a:r>
            <a:r>
              <a:rPr lang="es-ES" dirty="0">
                <a:latin typeface="Amasis MT Pro Light" panose="02040304050005020304" pitchFamily="18" charset="0"/>
              </a:rPr>
              <a:t>é</a:t>
            </a:r>
            <a:r>
              <a:rPr lang="it-IT" dirty="0" err="1">
                <a:latin typeface="Amasis MT Pro Light" panose="02040304050005020304" pitchFamily="18" charset="0"/>
              </a:rPr>
              <a:t>trico</a:t>
            </a:r>
            <a:r>
              <a:rPr lang="it-IT" dirty="0">
                <a:latin typeface="Amasis MT Pro Light" panose="02040304050005020304" pitchFamily="18" charset="0"/>
              </a:rPr>
              <a:t> </a:t>
            </a:r>
            <a:r>
              <a:rPr lang="it-IT" dirty="0" err="1">
                <a:latin typeface="Amasis MT Pro Light" panose="02040304050005020304" pitchFamily="18" charset="0"/>
              </a:rPr>
              <a:t>siguiendo</a:t>
            </a:r>
            <a:r>
              <a:rPr lang="it-IT" dirty="0">
                <a:latin typeface="Amasis MT Pro Light" panose="02040304050005020304" pitchFamily="18" charset="0"/>
              </a:rPr>
              <a:t> </a:t>
            </a:r>
            <a:r>
              <a:rPr lang="it-IT" dirty="0" err="1">
                <a:latin typeface="Amasis MT Pro Light" panose="02040304050005020304" pitchFamily="18" charset="0"/>
              </a:rPr>
              <a:t>laconvención</a:t>
            </a:r>
            <a:r>
              <a:rPr lang="it-IT" dirty="0">
                <a:latin typeface="Amasis MT Pro Light" panose="02040304050005020304" pitchFamily="18" charset="0"/>
              </a:rPr>
              <a:t> de </a:t>
            </a:r>
            <a:r>
              <a:rPr lang="it-IT" dirty="0" err="1">
                <a:latin typeface="Amasis MT Pro Light" panose="02040304050005020304" pitchFamily="18" charset="0"/>
              </a:rPr>
              <a:t>Denavit</a:t>
            </a:r>
            <a:r>
              <a:rPr lang="it-IT" dirty="0">
                <a:latin typeface="Amasis MT Pro Light" panose="02040304050005020304" pitchFamily="18" charset="0"/>
              </a:rPr>
              <a:t> -</a:t>
            </a:r>
            <a:r>
              <a:rPr lang="it-IT" dirty="0" err="1">
                <a:latin typeface="Amasis MT Pro Light" panose="02040304050005020304" pitchFamily="18" charset="0"/>
              </a:rPr>
              <a:t>Hartenberg</a:t>
            </a:r>
            <a:r>
              <a:rPr lang="it-IT" dirty="0">
                <a:latin typeface="Amasis MT Pro Light" panose="02040304050005020304" pitchFamily="18" charset="0"/>
              </a:rPr>
              <a:t>.</a:t>
            </a:r>
          </a:p>
        </p:txBody>
      </p:sp>
      <p:sp>
        <p:nvSpPr>
          <p:cNvPr id="10" name="TextBox 9">
            <a:extLst>
              <a:ext uri="{FF2B5EF4-FFF2-40B4-BE49-F238E27FC236}">
                <a16:creationId xmlns:a16="http://schemas.microsoft.com/office/drawing/2014/main" id="{8543560F-E5A1-9472-06A7-1276B9D1EDE2}"/>
              </a:ext>
            </a:extLst>
          </p:cNvPr>
          <p:cNvSpPr txBox="1"/>
          <p:nvPr/>
        </p:nvSpPr>
        <p:spPr>
          <a:xfrm>
            <a:off x="444197" y="3163656"/>
            <a:ext cx="4657192" cy="3139321"/>
          </a:xfrm>
          <a:prstGeom prst="rect">
            <a:avLst/>
          </a:prstGeom>
          <a:noFill/>
        </p:spPr>
        <p:txBody>
          <a:bodyPr wrap="square">
            <a:spAutoFit/>
          </a:bodyPr>
          <a:lstStyle/>
          <a:p>
            <a:r>
              <a:rPr lang="en-US" dirty="0" err="1"/>
              <a:t>en</a:t>
            </a:r>
            <a:r>
              <a:rPr lang="en-US" dirty="0"/>
              <a:t> </a:t>
            </a:r>
            <a:r>
              <a:rPr lang="en-US" dirty="0" err="1"/>
              <a:t>el</a:t>
            </a:r>
            <a:r>
              <a:rPr lang="en-US" dirty="0"/>
              <a:t> </a:t>
            </a:r>
            <a:r>
              <a:rPr lang="en-US" dirty="0" err="1"/>
              <a:t>brazo</a:t>
            </a:r>
            <a:r>
              <a:rPr lang="en-US" dirty="0"/>
              <a:t> hay dos </a:t>
            </a:r>
            <a:r>
              <a:rPr lang="en-US" dirty="0" err="1"/>
              <a:t>articulaciones</a:t>
            </a:r>
            <a:r>
              <a:rPr lang="en-US" dirty="0"/>
              <a:t> de </a:t>
            </a:r>
            <a:r>
              <a:rPr lang="en-US" dirty="0" err="1"/>
              <a:t>revolución</a:t>
            </a:r>
            <a:r>
              <a:rPr lang="en-US" dirty="0"/>
              <a:t> </a:t>
            </a:r>
            <a:r>
              <a:rPr lang="en-US" dirty="0" err="1"/>
              <a:t>cuyos</a:t>
            </a:r>
            <a:r>
              <a:rPr lang="en-US" dirty="0"/>
              <a:t> </a:t>
            </a:r>
            <a:r>
              <a:rPr lang="en-US" dirty="0" err="1"/>
              <a:t>ejes</a:t>
            </a:r>
            <a:r>
              <a:rPr lang="en-US" dirty="0"/>
              <a:t> son </a:t>
            </a:r>
            <a:r>
              <a:rPr lang="en-US" dirty="0" err="1"/>
              <a:t>perpendiculares</a:t>
            </a:r>
            <a:r>
              <a:rPr lang="en-US" dirty="0"/>
              <a:t>:</a:t>
            </a:r>
          </a:p>
          <a:p>
            <a:endParaRPr lang="en-US" dirty="0"/>
          </a:p>
          <a:p>
            <a:r>
              <a:rPr lang="en-US" dirty="0" err="1"/>
              <a:t>el</a:t>
            </a:r>
            <a:r>
              <a:rPr lang="en-US" dirty="0"/>
              <a:t> primer </a:t>
            </a:r>
            <a:r>
              <a:rPr lang="en-US" dirty="0" err="1"/>
              <a:t>eje</a:t>
            </a:r>
            <a:r>
              <a:rPr lang="en-US" dirty="0"/>
              <a:t> z0 es </a:t>
            </a:r>
            <a:r>
              <a:rPr lang="en-US" dirty="0" err="1"/>
              <a:t>paralelo</a:t>
            </a:r>
            <a:r>
              <a:rPr lang="en-US" dirty="0"/>
              <a:t> al </a:t>
            </a:r>
            <a:r>
              <a:rPr lang="en-US" dirty="0" err="1"/>
              <a:t>eje</a:t>
            </a:r>
            <a:r>
              <a:rPr lang="en-US" dirty="0"/>
              <a:t> x del </a:t>
            </a:r>
            <a:r>
              <a:rPr lang="en-US" dirty="0" err="1"/>
              <a:t>cuerpo</a:t>
            </a:r>
            <a:r>
              <a:rPr lang="en-US" dirty="0"/>
              <a:t> del </a:t>
            </a:r>
            <a:r>
              <a:rPr lang="en-US" dirty="0" err="1"/>
              <a:t>cuadrotor</a:t>
            </a:r>
            <a:endParaRPr lang="en-US" dirty="0"/>
          </a:p>
          <a:p>
            <a:r>
              <a:rPr lang="en-US" dirty="0" err="1"/>
              <a:t>el</a:t>
            </a:r>
            <a:r>
              <a:rPr lang="en-US" dirty="0"/>
              <a:t> </a:t>
            </a:r>
            <a:r>
              <a:rPr lang="en-US" dirty="0" err="1"/>
              <a:t>segundo</a:t>
            </a:r>
            <a:r>
              <a:rPr lang="en-US" dirty="0"/>
              <a:t> </a:t>
            </a:r>
            <a:r>
              <a:rPr lang="en-US" dirty="0" err="1"/>
              <a:t>eje</a:t>
            </a:r>
            <a:r>
              <a:rPr lang="en-US" dirty="0"/>
              <a:t> z1 es </a:t>
            </a:r>
            <a:r>
              <a:rPr lang="en-US" dirty="0" err="1"/>
              <a:t>paralelo</a:t>
            </a:r>
            <a:r>
              <a:rPr lang="en-US" dirty="0"/>
              <a:t> al </a:t>
            </a:r>
            <a:r>
              <a:rPr lang="en-US" dirty="0" err="1"/>
              <a:t>eje</a:t>
            </a:r>
            <a:r>
              <a:rPr lang="en-US" dirty="0"/>
              <a:t> y del </a:t>
            </a:r>
            <a:r>
              <a:rPr lang="en-US" dirty="0" err="1"/>
              <a:t>cuerpo</a:t>
            </a:r>
            <a:r>
              <a:rPr lang="en-US" dirty="0"/>
              <a:t> del </a:t>
            </a:r>
            <a:r>
              <a:rPr lang="en-US" dirty="0" err="1"/>
              <a:t>cuadrotor</a:t>
            </a:r>
            <a:endParaRPr lang="en-US" dirty="0"/>
          </a:p>
          <a:p>
            <a:endParaRPr lang="en-US" dirty="0"/>
          </a:p>
          <a:p>
            <a:r>
              <a:rPr lang="en-US" dirty="0"/>
              <a:t> </a:t>
            </a:r>
            <a:r>
              <a:rPr lang="en-US" dirty="0" err="1"/>
              <a:t>Así</a:t>
            </a:r>
            <a:r>
              <a:rPr lang="en-US" dirty="0"/>
              <a:t>, </a:t>
            </a:r>
            <a:r>
              <a:rPr lang="en-US" dirty="0" err="1"/>
              <a:t>el</a:t>
            </a:r>
            <a:r>
              <a:rPr lang="en-US" dirty="0"/>
              <a:t> </a:t>
            </a:r>
            <a:r>
              <a:rPr lang="en-US" dirty="0" err="1"/>
              <a:t>efector</a:t>
            </a:r>
            <a:r>
              <a:rPr lang="en-US" dirty="0"/>
              <a:t> final </a:t>
            </a:r>
            <a:r>
              <a:rPr lang="en-US" dirty="0" err="1"/>
              <a:t>puede</a:t>
            </a:r>
            <a:r>
              <a:rPr lang="en-US" dirty="0"/>
              <a:t> </a:t>
            </a:r>
            <a:r>
              <a:rPr lang="en-US" dirty="0" err="1"/>
              <a:t>realizar</a:t>
            </a:r>
            <a:r>
              <a:rPr lang="en-US" dirty="0"/>
              <a:t> </a:t>
            </a:r>
            <a:r>
              <a:rPr lang="en-US" dirty="0" err="1"/>
              <a:t>rotaciones</a:t>
            </a:r>
            <a:r>
              <a:rPr lang="en-US" dirty="0"/>
              <a:t> de </a:t>
            </a:r>
            <a:r>
              <a:rPr lang="en-US" dirty="0" err="1"/>
              <a:t>cabeceo</a:t>
            </a:r>
            <a:r>
              <a:rPr lang="en-US" dirty="0"/>
              <a:t> y </a:t>
            </a:r>
            <a:r>
              <a:rPr lang="en-US" dirty="0" err="1"/>
              <a:t>balanceo</a:t>
            </a:r>
            <a:r>
              <a:rPr lang="en-US" dirty="0"/>
              <a:t> sin </a:t>
            </a:r>
            <a:r>
              <a:rPr lang="en-US" dirty="0" err="1"/>
              <a:t>el</a:t>
            </a:r>
            <a:r>
              <a:rPr lang="en-US" dirty="0"/>
              <a:t> </a:t>
            </a:r>
            <a:r>
              <a:rPr lang="en-US" dirty="0" err="1"/>
              <a:t>movimiento</a:t>
            </a:r>
            <a:r>
              <a:rPr lang="en-US" dirty="0"/>
              <a:t> horizontal del </a:t>
            </a:r>
            <a:r>
              <a:rPr lang="en-US" dirty="0" err="1"/>
              <a:t>vehículo</a:t>
            </a:r>
            <a:r>
              <a:rPr lang="en-US" dirty="0"/>
              <a:t> </a:t>
            </a:r>
            <a:r>
              <a:rPr lang="en-US" dirty="0" err="1"/>
              <a:t>aéreo</a:t>
            </a:r>
            <a:endParaRPr lang="en-US" dirty="0"/>
          </a:p>
        </p:txBody>
      </p:sp>
    </p:spTree>
    <p:extLst>
      <p:ext uri="{BB962C8B-B14F-4D97-AF65-F5344CB8AC3E}">
        <p14:creationId xmlns:p14="http://schemas.microsoft.com/office/powerpoint/2010/main" val="364962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pic>
        <p:nvPicPr>
          <p:cNvPr id="5" name="Segnaposto contenuto 4" descr="Immagine che contiene testo, schermata, Carattere, documento&#10;&#10;Descrizione generata automaticamente">
            <a:extLst>
              <a:ext uri="{FF2B5EF4-FFF2-40B4-BE49-F238E27FC236}">
                <a16:creationId xmlns:a16="http://schemas.microsoft.com/office/drawing/2014/main" id="{91EB34C8-5AF3-6651-4E06-F031178DA8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1619" y="410879"/>
            <a:ext cx="9231181" cy="6036241"/>
          </a:xfrm>
        </p:spPr>
      </p:pic>
    </p:spTree>
    <p:extLst>
      <p:ext uri="{BB962C8B-B14F-4D97-AF65-F5344CB8AC3E}">
        <p14:creationId xmlns:p14="http://schemas.microsoft.com/office/powerpoint/2010/main" val="1346075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31D0E8E-8C9C-9027-1834-75D6A8D1E902}"/>
              </a:ext>
            </a:extLst>
          </p:cNvPr>
          <p:cNvSpPr>
            <a:spLocks noGrp="1"/>
          </p:cNvSpPr>
          <p:nvPr>
            <p:ph type="title"/>
          </p:nvPr>
        </p:nvSpPr>
        <p:spPr>
          <a:xfrm>
            <a:off x="640080" y="325369"/>
            <a:ext cx="4368602" cy="1956841"/>
          </a:xfrm>
        </p:spPr>
        <p:txBody>
          <a:bodyPr anchor="b">
            <a:normAutofit/>
          </a:bodyPr>
          <a:lstStyle/>
          <a:p>
            <a:r>
              <a:rPr lang="it-IT" sz="5400" dirty="0" err="1">
                <a:solidFill>
                  <a:srgbClr val="D2A000"/>
                </a:solidFill>
                <a:latin typeface="Amasis MT Pro Light" panose="02040304050005020304" pitchFamily="18" charset="0"/>
              </a:rPr>
              <a:t>Introducción</a:t>
            </a:r>
            <a:endParaRPr lang="it-IT" sz="5400" dirty="0">
              <a:solidFill>
                <a:srgbClr val="D2A000"/>
              </a:solidFill>
              <a:latin typeface="Amasis MT Pro Light" panose="02040304050005020304" pitchFamily="18" charset="0"/>
            </a:endParaRP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59FE2842-5089-5C0B-D9C8-49801C500DD5}"/>
              </a:ext>
            </a:extLst>
          </p:cNvPr>
          <p:cNvSpPr>
            <a:spLocks noGrp="1"/>
          </p:cNvSpPr>
          <p:nvPr>
            <p:ph idx="1"/>
          </p:nvPr>
        </p:nvSpPr>
        <p:spPr>
          <a:xfrm>
            <a:off x="640080" y="2872899"/>
            <a:ext cx="4243589" cy="3320668"/>
          </a:xfrm>
        </p:spPr>
        <p:txBody>
          <a:bodyPr>
            <a:normAutofit fontScale="92500" lnSpcReduction="10000"/>
          </a:bodyPr>
          <a:lstStyle/>
          <a:p>
            <a:r>
              <a:rPr lang="es-ES" sz="1800" b="1" dirty="0">
                <a:latin typeface="Amasis MT Pro Light" panose="02040304050005020304" pitchFamily="18" charset="0"/>
              </a:rPr>
              <a:t>La robótica aérea es ahora una opción popular en muchos sectores, como la agricultura, la construcción y las fuerzas de seguridad, y los robots aéreos se emplean en diversas tareas civiles, como la inspección de redes eléctricas, la vigilancia de incendios forestales, las operaciones de búsqueda, de rescate y la topografía</a:t>
            </a:r>
          </a:p>
          <a:p>
            <a:endParaRPr lang="es-ES" sz="1800" b="1" dirty="0">
              <a:latin typeface="Amasis MT Pro Light" panose="02040304050005020304" pitchFamily="18" charset="0"/>
            </a:endParaRPr>
          </a:p>
          <a:p>
            <a:r>
              <a:rPr lang="es-ES" sz="1800" b="1" dirty="0">
                <a:latin typeface="Amasis MT Pro Light" panose="02040304050005020304" pitchFamily="18" charset="0"/>
              </a:rPr>
              <a:t>Los diferentes tipos de robots aéreos y de tareas implican que no tendremos características fijas para esta tipología de robots</a:t>
            </a:r>
            <a:endParaRPr lang="en-US" sz="1800" b="1" dirty="0">
              <a:latin typeface="Amasis MT Pro Light" panose="02040304050005020304" pitchFamily="18" charset="0"/>
            </a:endParaRPr>
          </a:p>
        </p:txBody>
      </p:sp>
      <p:pic>
        <p:nvPicPr>
          <p:cNvPr id="5" name="Segnaposto contenuto 4" descr="Immagine che contiene cielo, pialla/aereo, aria aperta, trasporto&#10;&#10;Descrizione generata automaticamente">
            <a:extLst>
              <a:ext uri="{FF2B5EF4-FFF2-40B4-BE49-F238E27FC236}">
                <a16:creationId xmlns:a16="http://schemas.microsoft.com/office/drawing/2014/main" id="{5C6E4FAD-57E1-3AAE-03B3-0AE27EA7113E}"/>
              </a:ext>
            </a:extLst>
          </p:cNvPr>
          <p:cNvPicPr>
            <a:picLocks noChangeAspect="1"/>
          </p:cNvPicPr>
          <p:nvPr/>
        </p:nvPicPr>
        <p:blipFill>
          <a:blip r:embed="rId2">
            <a:extLst>
              <a:ext uri="{28A0092B-C50C-407E-A947-70E740481C1C}">
                <a14:useLocalDpi xmlns:a14="http://schemas.microsoft.com/office/drawing/2010/main" val="0"/>
              </a:ext>
            </a:extLst>
          </a:blip>
          <a:srcRect l="3793" r="2098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686544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2C2075-6D7A-F718-C2D0-917DE0775633}"/>
              </a:ext>
            </a:extLst>
          </p:cNvPr>
          <p:cNvSpPr>
            <a:spLocks noGrp="1"/>
          </p:cNvSpPr>
          <p:nvPr>
            <p:ph type="title"/>
          </p:nvPr>
        </p:nvSpPr>
        <p:spPr/>
        <p:txBody>
          <a:bodyPr/>
          <a:lstStyle/>
          <a:p>
            <a:r>
              <a:rPr lang="it-IT"/>
              <a:t> </a:t>
            </a:r>
            <a:r>
              <a:rPr lang="it-IT">
                <a:solidFill>
                  <a:srgbClr val="D2A000"/>
                </a:solidFill>
                <a:latin typeface="Amasis MT Pro Light" panose="02040304050005020304" pitchFamily="18" charset="0"/>
              </a:rPr>
              <a:t>Modelo dinámico de un robot quadrotor</a:t>
            </a:r>
            <a:endParaRPr lang="it-IT" dirty="0">
              <a:solidFill>
                <a:srgbClr val="D2A000"/>
              </a:solidFill>
              <a:latin typeface="Amasis MT Pro Light" panose="02040304050005020304" pitchFamily="18" charset="0"/>
            </a:endParaRPr>
          </a:p>
        </p:txBody>
      </p:sp>
      <p:pic>
        <p:nvPicPr>
          <p:cNvPr id="8" name="Picture 7" descr="A white sheet with black text&#10;&#10;Description automatically generated">
            <a:extLst>
              <a:ext uri="{FF2B5EF4-FFF2-40B4-BE49-F238E27FC236}">
                <a16:creationId xmlns:a16="http://schemas.microsoft.com/office/drawing/2014/main" id="{1C88A83D-8F49-EB33-F102-AA570221A5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330" y="1440377"/>
            <a:ext cx="10379339" cy="5052498"/>
          </a:xfrm>
          <a:prstGeom prst="rect">
            <a:avLst/>
          </a:prstGeom>
        </p:spPr>
      </p:pic>
    </p:spTree>
    <p:extLst>
      <p:ext uri="{BB962C8B-B14F-4D97-AF65-F5344CB8AC3E}">
        <p14:creationId xmlns:p14="http://schemas.microsoft.com/office/powerpoint/2010/main" val="2029178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a:extLst>
            <a:ext uri="{FF2B5EF4-FFF2-40B4-BE49-F238E27FC236}">
              <a16:creationId xmlns:a16="http://schemas.microsoft.com/office/drawing/2014/main" id="{FA02580D-641D-C74E-2205-513F2841A1C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48D3387-23C5-77E5-D521-1EFFE4C9FA67}"/>
              </a:ext>
            </a:extLst>
          </p:cNvPr>
          <p:cNvSpPr>
            <a:spLocks noGrp="1"/>
          </p:cNvSpPr>
          <p:nvPr>
            <p:ph type="title"/>
          </p:nvPr>
        </p:nvSpPr>
        <p:spPr/>
        <p:txBody>
          <a:bodyPr/>
          <a:lstStyle/>
          <a:p>
            <a:r>
              <a:rPr lang="it-IT"/>
              <a:t> </a:t>
            </a:r>
            <a:r>
              <a:rPr lang="it-IT">
                <a:solidFill>
                  <a:srgbClr val="D2A000"/>
                </a:solidFill>
                <a:latin typeface="Amasis MT Pro Light" panose="02040304050005020304" pitchFamily="18" charset="0"/>
              </a:rPr>
              <a:t>Modelo dinámico de un robot quadrotor</a:t>
            </a:r>
            <a:endParaRPr lang="it-IT" dirty="0">
              <a:solidFill>
                <a:srgbClr val="D2A000"/>
              </a:solidFill>
              <a:latin typeface="Amasis MT Pro Light" panose="02040304050005020304" pitchFamily="18" charset="0"/>
            </a:endParaRPr>
          </a:p>
        </p:txBody>
      </p:sp>
      <p:pic>
        <p:nvPicPr>
          <p:cNvPr id="4" name="Picture 3" descr="A white paper with black text and numbers&#10;&#10;Description automatically generated">
            <a:extLst>
              <a:ext uri="{FF2B5EF4-FFF2-40B4-BE49-F238E27FC236}">
                <a16:creationId xmlns:a16="http://schemas.microsoft.com/office/drawing/2014/main" id="{23CC68EE-F12B-E5CC-0B93-5FB3739233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40060"/>
            <a:ext cx="6454699" cy="2758679"/>
          </a:xfrm>
          <a:prstGeom prst="rect">
            <a:avLst/>
          </a:prstGeom>
        </p:spPr>
      </p:pic>
      <p:pic>
        <p:nvPicPr>
          <p:cNvPr id="6" name="Picture 5" descr="A close-up of a math formula&#10;&#10;Description automatically generated">
            <a:extLst>
              <a:ext uri="{FF2B5EF4-FFF2-40B4-BE49-F238E27FC236}">
                <a16:creationId xmlns:a16="http://schemas.microsoft.com/office/drawing/2014/main" id="{81B27000-5140-FFBE-7F34-E667717B1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130560"/>
            <a:ext cx="8404303" cy="2562970"/>
          </a:xfrm>
          <a:prstGeom prst="rect">
            <a:avLst/>
          </a:prstGeom>
        </p:spPr>
      </p:pic>
    </p:spTree>
    <p:extLst>
      <p:ext uri="{BB962C8B-B14F-4D97-AF65-F5344CB8AC3E}">
        <p14:creationId xmlns:p14="http://schemas.microsoft.com/office/powerpoint/2010/main" val="150952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46D809-592D-3A75-4FD9-B877AF7173DD}"/>
              </a:ext>
            </a:extLst>
          </p:cNvPr>
          <p:cNvSpPr>
            <a:spLocks noGrp="1"/>
          </p:cNvSpPr>
          <p:nvPr>
            <p:ph type="title"/>
          </p:nvPr>
        </p:nvSpPr>
        <p:spPr/>
        <p:txBody>
          <a:bodyPr>
            <a:normAutofit/>
          </a:bodyPr>
          <a:lstStyle/>
          <a:p>
            <a:r>
              <a:rPr lang="es-ES" sz="4000" dirty="0">
                <a:solidFill>
                  <a:srgbClr val="D2A000"/>
                </a:solidFill>
                <a:latin typeface="Abadi Extra Light" panose="020B0204020104020204" pitchFamily="34" charset="0"/>
              </a:rPr>
              <a:t>Sistemas de control: estabilización, seguimiento de trayectorias</a:t>
            </a:r>
            <a:endParaRPr lang="it-IT" sz="4000" dirty="0">
              <a:solidFill>
                <a:srgbClr val="D2A000"/>
              </a:solidFill>
              <a:latin typeface="Abadi Extra Light" panose="020B0204020104020204" pitchFamily="34" charset="0"/>
            </a:endParaRPr>
          </a:p>
        </p:txBody>
      </p:sp>
      <p:sp>
        <p:nvSpPr>
          <p:cNvPr id="3" name="Segnaposto contenuto 2">
            <a:extLst>
              <a:ext uri="{FF2B5EF4-FFF2-40B4-BE49-F238E27FC236}">
                <a16:creationId xmlns:a16="http://schemas.microsoft.com/office/drawing/2014/main" id="{3C880018-7D8A-F014-2A40-A1E39A2F9853}"/>
              </a:ext>
            </a:extLst>
          </p:cNvPr>
          <p:cNvSpPr>
            <a:spLocks noGrp="1"/>
          </p:cNvSpPr>
          <p:nvPr>
            <p:ph idx="1"/>
          </p:nvPr>
        </p:nvSpPr>
        <p:spPr>
          <a:xfrm>
            <a:off x="838200" y="1825624"/>
            <a:ext cx="10515600" cy="5032375"/>
          </a:xfrm>
        </p:spPr>
        <p:txBody>
          <a:bodyPr>
            <a:normAutofit/>
          </a:bodyPr>
          <a:lstStyle/>
          <a:p>
            <a:pPr marL="0" indent="0">
              <a:buNone/>
            </a:pPr>
            <a:r>
              <a:rPr lang="es-ES" sz="2000" dirty="0">
                <a:latin typeface="Amasis MT Pro Light" panose="02040304050005020304" pitchFamily="18" charset="0"/>
              </a:rPr>
              <a:t>En el robot con ala fija y en el robot quadrotor que hemos visto, el problema del control es que estamos hablando de sistemas subactuados: tienen solo cuatro actuadores pero deben moverse en un espacio de seis grados de libertad. Son sistemas MIMO intrínsecamente no lineales! </a:t>
            </a:r>
          </a:p>
          <a:p>
            <a:pPr marL="0" indent="0">
              <a:buNone/>
            </a:pPr>
            <a:r>
              <a:rPr lang="es-ES" sz="2000" b="1" dirty="0">
                <a:latin typeface="Amasis MT Pro Light" panose="02040304050005020304" pitchFamily="18" charset="0"/>
              </a:rPr>
              <a:t>Los sistemas de control propuestos son:</a:t>
            </a:r>
          </a:p>
          <a:p>
            <a:pPr>
              <a:buFont typeface="Wingdings" panose="05000000000000000000" pitchFamily="2" charset="2"/>
              <a:buChar char="v"/>
            </a:pPr>
            <a:r>
              <a:rPr lang="es-ES" sz="1600" dirty="0">
                <a:solidFill>
                  <a:srgbClr val="D2A000"/>
                </a:solidFill>
                <a:latin typeface="Amasis MT Pro Light" panose="02040304050005020304" pitchFamily="18" charset="0"/>
              </a:rPr>
              <a:t>Robot quadrotor</a:t>
            </a:r>
            <a:r>
              <a:rPr lang="es-ES" sz="1600" dirty="0">
                <a:latin typeface="Amasis MT Pro Light" panose="02040304050005020304" pitchFamily="18" charset="0"/>
              </a:rPr>
              <a:t>: el control es un PID no lineal con compensación de gravedad. Se puede estructurar en un control en cascada con compensación de gravedad, donde el bucle interior controla la actitud del vehículo y las referencias de balanceo y cabeceo proceden del controlador del bucle exterior</a:t>
            </a:r>
          </a:p>
          <a:p>
            <a:pPr>
              <a:buFont typeface="Wingdings" panose="05000000000000000000" pitchFamily="2" charset="2"/>
              <a:buChar char="v"/>
            </a:pPr>
            <a:r>
              <a:rPr lang="es-ES" sz="1600" dirty="0">
                <a:solidFill>
                  <a:srgbClr val="D2A000"/>
                </a:solidFill>
                <a:latin typeface="Amasis MT Pro Light" panose="02040304050005020304" pitchFamily="18" charset="0"/>
              </a:rPr>
              <a:t>Robot con ala fija</a:t>
            </a:r>
            <a:r>
              <a:rPr lang="es-ES" sz="1600" dirty="0">
                <a:latin typeface="Amasis MT Pro Light" panose="02040304050005020304" pitchFamily="18" charset="0"/>
              </a:rPr>
              <a:t>: Es un sistema intrínsecamente no lineal (especialmente en el eje longitudinal), con baja autoridad de control, saturación de los actuadores y subactuado. Las entradas serán:</a:t>
            </a:r>
          </a:p>
          <a:p>
            <a:pPr>
              <a:buFont typeface="Wingdings" panose="05000000000000000000" pitchFamily="2" charset="2"/>
              <a:buChar char="v"/>
            </a:pPr>
            <a:endParaRPr lang="es-ES" sz="1600" dirty="0">
              <a:latin typeface="Amasis MT Pro Light" panose="02040304050005020304" pitchFamily="18" charset="0"/>
            </a:endParaRPr>
          </a:p>
          <a:p>
            <a:pPr marL="0" indent="0">
              <a:buNone/>
            </a:pPr>
            <a:endParaRPr lang="es-ES" sz="1400" dirty="0">
              <a:latin typeface="Amasis MT Pro Light" panose="02040304050005020304" pitchFamily="18" charset="0"/>
            </a:endParaRPr>
          </a:p>
          <a:p>
            <a:pPr>
              <a:buFontTx/>
              <a:buChar char="-"/>
            </a:pPr>
            <a:r>
              <a:rPr lang="es-ES" sz="1600" dirty="0">
                <a:latin typeface="Amasis MT Pro Light" panose="02040304050005020304" pitchFamily="18" charset="0"/>
              </a:rPr>
              <a:t>la deflexión del elevador (controla el movimiento en el eje de cabeceo)</a:t>
            </a:r>
          </a:p>
          <a:p>
            <a:pPr>
              <a:buFontTx/>
              <a:buChar char="-"/>
            </a:pPr>
            <a:r>
              <a:rPr lang="es-ES" sz="1600" dirty="0">
                <a:latin typeface="Amasis MT Pro Light" panose="02040304050005020304" pitchFamily="18" charset="0"/>
              </a:rPr>
              <a:t>la deflexión de los alerones (controla el movimiento en el eje de alabeo)</a:t>
            </a:r>
          </a:p>
          <a:p>
            <a:pPr>
              <a:buFontTx/>
              <a:buChar char="-"/>
            </a:pPr>
            <a:r>
              <a:rPr lang="es-ES" sz="1600" dirty="0">
                <a:latin typeface="Amasis MT Pro Light" panose="02040304050005020304" pitchFamily="18" charset="0"/>
              </a:rPr>
              <a:t>la deflexión del timón de dirección (controla el movimiento en el eje de guiñada) </a:t>
            </a:r>
          </a:p>
          <a:p>
            <a:pPr>
              <a:buFontTx/>
              <a:buChar char="-"/>
            </a:pPr>
            <a:r>
              <a:rPr lang="es-ES" sz="1600" dirty="0">
                <a:latin typeface="Amasis MT Pro Light" panose="02040304050005020304" pitchFamily="18" charset="0"/>
              </a:rPr>
              <a:t>el acelerador (controla la potencia del motor)</a:t>
            </a:r>
            <a:endParaRPr lang="it-IT" sz="1600" b="1" dirty="0">
              <a:latin typeface="Amasis MT Pro Light" panose="02040304050005020304" pitchFamily="18" charset="0"/>
            </a:endParaRPr>
          </a:p>
        </p:txBody>
      </p:sp>
      <p:pic>
        <p:nvPicPr>
          <p:cNvPr id="5" name="Immagine 4">
            <a:extLst>
              <a:ext uri="{FF2B5EF4-FFF2-40B4-BE49-F238E27FC236}">
                <a16:creationId xmlns:a16="http://schemas.microsoft.com/office/drawing/2014/main" id="{52AA3B14-0BBA-3ACE-40D2-56296EEBE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0601" y="4560712"/>
            <a:ext cx="3401685" cy="514207"/>
          </a:xfrm>
          <a:prstGeom prst="rect">
            <a:avLst/>
          </a:prstGeom>
        </p:spPr>
      </p:pic>
    </p:spTree>
    <p:extLst>
      <p:ext uri="{BB962C8B-B14F-4D97-AF65-F5344CB8AC3E}">
        <p14:creationId xmlns:p14="http://schemas.microsoft.com/office/powerpoint/2010/main" val="4034354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AD5B7D31-82F9-91BC-4FB9-CA06BD78401B}"/>
              </a:ext>
            </a:extLst>
          </p:cNvPr>
          <p:cNvSpPr>
            <a:spLocks noGrp="1"/>
          </p:cNvSpPr>
          <p:nvPr>
            <p:ph type="title"/>
          </p:nvPr>
        </p:nvSpPr>
        <p:spPr>
          <a:xfrm>
            <a:off x="1137034" y="609597"/>
            <a:ext cx="9392421" cy="1330841"/>
          </a:xfrm>
        </p:spPr>
        <p:txBody>
          <a:bodyPr>
            <a:normAutofit/>
          </a:bodyPr>
          <a:lstStyle/>
          <a:p>
            <a:r>
              <a:rPr lang="es-ES" dirty="0">
                <a:solidFill>
                  <a:srgbClr val="D2A000"/>
                </a:solidFill>
                <a:latin typeface="Abadi Extra Light" panose="020B0204020104020204" pitchFamily="34" charset="0"/>
              </a:rPr>
              <a:t>Simulación de la dinámica lateral de un robot con ala fija</a:t>
            </a:r>
            <a:endParaRPr lang="it-IT" dirty="0">
              <a:solidFill>
                <a:srgbClr val="D2A000"/>
              </a:solidFill>
              <a:latin typeface="Abadi Extra Light" panose="020B0204020104020204" pitchFamily="34" charset="0"/>
            </a:endParaRPr>
          </a:p>
        </p:txBody>
      </p:sp>
      <p:sp>
        <p:nvSpPr>
          <p:cNvPr id="3" name="Segnaposto contenuto 2">
            <a:extLst>
              <a:ext uri="{FF2B5EF4-FFF2-40B4-BE49-F238E27FC236}">
                <a16:creationId xmlns:a16="http://schemas.microsoft.com/office/drawing/2014/main" id="{5B2EA7C8-FC9D-ACDE-0642-4B28319D7464}"/>
              </a:ext>
            </a:extLst>
          </p:cNvPr>
          <p:cNvSpPr>
            <a:spLocks noGrp="1"/>
          </p:cNvSpPr>
          <p:nvPr>
            <p:ph idx="1"/>
          </p:nvPr>
        </p:nvSpPr>
        <p:spPr>
          <a:xfrm>
            <a:off x="1137034" y="2243626"/>
            <a:ext cx="4958966" cy="3917773"/>
          </a:xfrm>
        </p:spPr>
        <p:txBody>
          <a:bodyPr>
            <a:normAutofit/>
          </a:bodyPr>
          <a:lstStyle/>
          <a:p>
            <a:pPr>
              <a:buFont typeface="Wingdings" panose="05000000000000000000" pitchFamily="2" charset="2"/>
              <a:buChar char="v"/>
            </a:pPr>
            <a:r>
              <a:rPr lang="es-ES" sz="2000" dirty="0">
                <a:latin typeface="Amasis MT Pro Light" panose="02040304050005020304" pitchFamily="18" charset="0"/>
              </a:rPr>
              <a:t>La dinámica longitudinal de una aeronave riguarda los movimientos alrededor del eje lateral. La estabilidad longitudinal de una aeronave se refiere a la estabilidad de la aeronave en su plano de simetría alrededor del eje lateral</a:t>
            </a:r>
          </a:p>
          <a:p>
            <a:pPr>
              <a:buFont typeface="Wingdings" panose="05000000000000000000" pitchFamily="2" charset="2"/>
              <a:buChar char="v"/>
            </a:pPr>
            <a:r>
              <a:rPr lang="es-ES" sz="2000" dirty="0">
                <a:latin typeface="Amasis MT Pro Light" panose="02040304050005020304" pitchFamily="18" charset="0"/>
              </a:rPr>
              <a:t>La dinámica lateral de una aeronave riguarda los movimientos alrededor de los ejes longitudinal y vertical. En la dinámica lateral he incluyido la dinámica lateral y direccional.</a:t>
            </a:r>
            <a:endParaRPr lang="it-IT" sz="2000" dirty="0">
              <a:latin typeface="Amasis MT Pro Light" panose="02040304050005020304" pitchFamily="18" charset="0"/>
            </a:endParaRPr>
          </a:p>
        </p:txBody>
      </p:sp>
      <p:pic>
        <p:nvPicPr>
          <p:cNvPr id="5" name="Immagine 4" descr="Immagine che contiene aeromobile, schizzo, aeroplano, aviazione&#10;&#10;Descrizione generata automaticamente">
            <a:extLst>
              <a:ext uri="{FF2B5EF4-FFF2-40B4-BE49-F238E27FC236}">
                <a16:creationId xmlns:a16="http://schemas.microsoft.com/office/drawing/2014/main" id="{9E899EA0-4299-97E3-918D-B57E2F70FE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9367" y="2488650"/>
            <a:ext cx="4788505" cy="3148442"/>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77073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magine 4" descr="Immagine che contiene aeromobile, schizzo, aeroplano, aviazione&#10;&#10;Descrizione generata automaticamente">
            <a:extLst>
              <a:ext uri="{FF2B5EF4-FFF2-40B4-BE49-F238E27FC236}">
                <a16:creationId xmlns:a16="http://schemas.microsoft.com/office/drawing/2014/main" id="{C621F5B1-D024-907D-9D22-EA70154C1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8620" y="2545080"/>
            <a:ext cx="3250467" cy="2133600"/>
          </a:xfrm>
          <a:prstGeom prst="rect">
            <a:avLst/>
          </a:prstGeom>
        </p:spPr>
      </p:pic>
      <p:pic>
        <p:nvPicPr>
          <p:cNvPr id="3" name="Picture 2" descr="A white text with black text&#10;&#10;Description automatically generated">
            <a:extLst>
              <a:ext uri="{FF2B5EF4-FFF2-40B4-BE49-F238E27FC236}">
                <a16:creationId xmlns:a16="http://schemas.microsoft.com/office/drawing/2014/main" id="{9BFCAE3F-3F06-1FE0-B031-2D788FC17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9322"/>
            <a:ext cx="9228620" cy="5959356"/>
          </a:xfrm>
          <a:prstGeom prst="rect">
            <a:avLst/>
          </a:prstGeom>
        </p:spPr>
      </p:pic>
    </p:spTree>
    <p:extLst>
      <p:ext uri="{BB962C8B-B14F-4D97-AF65-F5344CB8AC3E}">
        <p14:creationId xmlns:p14="http://schemas.microsoft.com/office/powerpoint/2010/main" val="581030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045CE94-6DC3-5201-5E9B-225C86BABB3A}"/>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2600" dirty="0" err="1"/>
              <a:t>Ampliamos</a:t>
            </a:r>
            <a:r>
              <a:rPr lang="en-US" sz="2600" dirty="0"/>
              <a:t> </a:t>
            </a:r>
            <a:r>
              <a:rPr lang="en-US" sz="2600" dirty="0" err="1"/>
              <a:t>el</a:t>
            </a:r>
            <a:r>
              <a:rPr lang="en-US" sz="2600" dirty="0"/>
              <a:t> </a:t>
            </a:r>
            <a:r>
              <a:rPr lang="en-US" sz="2600" dirty="0" err="1"/>
              <a:t>sistema</a:t>
            </a:r>
            <a:r>
              <a:rPr lang="en-US" sz="2600" dirty="0"/>
              <a:t> y </a:t>
            </a:r>
            <a:r>
              <a:rPr lang="en-US" sz="2600" dirty="0" err="1"/>
              <a:t>usamos</a:t>
            </a:r>
            <a:r>
              <a:rPr lang="en-US" sz="2600" dirty="0"/>
              <a:t> un control </a:t>
            </a:r>
            <a:r>
              <a:rPr lang="en-US" sz="2600" dirty="0" err="1"/>
              <a:t>avanzado</a:t>
            </a:r>
            <a:r>
              <a:rPr lang="en-US" sz="2600" dirty="0"/>
              <a:t>: </a:t>
            </a:r>
            <a:r>
              <a:rPr lang="en-US" sz="2600" dirty="0" err="1"/>
              <a:t>el</a:t>
            </a:r>
            <a:r>
              <a:rPr lang="en-US" sz="2600" dirty="0"/>
              <a:t> LQG. </a:t>
            </a:r>
            <a:r>
              <a:rPr lang="en-US" sz="2600" dirty="0" err="1"/>
              <a:t>Diseñamos</a:t>
            </a:r>
            <a:r>
              <a:rPr lang="en-US" sz="2600" dirty="0"/>
              <a:t> antes un </a:t>
            </a:r>
            <a:r>
              <a:rPr lang="en-US" sz="2600" dirty="0" err="1"/>
              <a:t>controlador</a:t>
            </a:r>
            <a:r>
              <a:rPr lang="en-US" sz="2600" dirty="0"/>
              <a:t> LQ que </a:t>
            </a:r>
            <a:r>
              <a:rPr lang="en-US" sz="2600" dirty="0" err="1"/>
              <a:t>garantice</a:t>
            </a:r>
            <a:r>
              <a:rPr lang="en-US" sz="2600" dirty="0"/>
              <a:t> polos </a:t>
            </a:r>
            <a:r>
              <a:rPr lang="en-US" sz="2600" dirty="0" err="1"/>
              <a:t>en</a:t>
            </a:r>
            <a:r>
              <a:rPr lang="en-US" sz="2600" dirty="0"/>
              <a:t> </a:t>
            </a:r>
            <a:r>
              <a:rPr lang="en-US" sz="2600" dirty="0" err="1"/>
              <a:t>lazo</a:t>
            </a:r>
            <a:r>
              <a:rPr lang="en-US" sz="2600" dirty="0"/>
              <a:t> </a:t>
            </a:r>
            <a:r>
              <a:rPr lang="en-US" sz="2600" dirty="0" err="1"/>
              <a:t>cerrado</a:t>
            </a:r>
            <a:r>
              <a:rPr lang="en-US" sz="2600" dirty="0"/>
              <a:t> </a:t>
            </a:r>
            <a:r>
              <a:rPr lang="en-US" sz="2600" dirty="0" err="1"/>
              <a:t>más</a:t>
            </a:r>
            <a:r>
              <a:rPr lang="en-US" sz="2600" dirty="0"/>
              <a:t> </a:t>
            </a:r>
            <a:r>
              <a:rPr lang="en-US" sz="2600" dirty="0" err="1"/>
              <a:t>rápidos</a:t>
            </a:r>
            <a:r>
              <a:rPr lang="en-US" sz="2600" dirty="0"/>
              <a:t> que 0.05rad/s y </a:t>
            </a:r>
            <a:r>
              <a:rPr lang="en-US" sz="2600" dirty="0" err="1"/>
              <a:t>después</a:t>
            </a:r>
            <a:r>
              <a:rPr lang="en-US" sz="2600" dirty="0"/>
              <a:t> un </a:t>
            </a:r>
            <a:r>
              <a:rPr lang="en-US" sz="2600" dirty="0" err="1"/>
              <a:t>filtro</a:t>
            </a:r>
            <a:r>
              <a:rPr lang="en-US" sz="2600" dirty="0"/>
              <a:t> de Kalman</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descr="Immagine che contiene testo, schermata, Carattere&#10;&#10;Descrizione generata automaticamente">
            <a:extLst>
              <a:ext uri="{FF2B5EF4-FFF2-40B4-BE49-F238E27FC236}">
                <a16:creationId xmlns:a16="http://schemas.microsoft.com/office/drawing/2014/main" id="{58898772-A99C-70F9-7A95-CDF85716BD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1920" y="2075992"/>
            <a:ext cx="4289050" cy="4574986"/>
          </a:xfrm>
          <a:prstGeom prst="rect">
            <a:avLst/>
          </a:prstGeom>
        </p:spPr>
      </p:pic>
      <p:pic>
        <p:nvPicPr>
          <p:cNvPr id="3" name="Immagine 6" descr="Immagine che contiene testo, ricevuta, Carattere, linea&#10;&#10;Descrizione generata automaticamente">
            <a:extLst>
              <a:ext uri="{FF2B5EF4-FFF2-40B4-BE49-F238E27FC236}">
                <a16:creationId xmlns:a16="http://schemas.microsoft.com/office/drawing/2014/main" id="{DA2480A5-83CF-67B1-4C91-91D0BF2A4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56" y="2823224"/>
            <a:ext cx="7381981" cy="2911618"/>
          </a:xfrm>
          <a:prstGeom prst="rect">
            <a:avLst/>
          </a:prstGeom>
        </p:spPr>
      </p:pic>
    </p:spTree>
    <p:extLst>
      <p:ext uri="{BB962C8B-B14F-4D97-AF65-F5344CB8AC3E}">
        <p14:creationId xmlns:p14="http://schemas.microsoft.com/office/powerpoint/2010/main" val="421928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a:extLst>
            <a:ext uri="{FF2B5EF4-FFF2-40B4-BE49-F238E27FC236}">
              <a16:creationId xmlns:a16="http://schemas.microsoft.com/office/drawing/2014/main" id="{A48C684D-BDA8-8936-20D8-6284D51D2CE1}"/>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045C6E4-7D99-43B4-AA64-EEA7F9603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C764AB6-06C8-B53F-A411-D7FF4DC3380E}"/>
              </a:ext>
            </a:extLst>
          </p:cNvPr>
          <p:cNvSpPr>
            <a:spLocks noGrp="1"/>
          </p:cNvSpPr>
          <p:nvPr>
            <p:ph type="title"/>
          </p:nvPr>
        </p:nvSpPr>
        <p:spPr>
          <a:xfrm>
            <a:off x="8437201" y="457200"/>
            <a:ext cx="3111319" cy="5958840"/>
          </a:xfrm>
        </p:spPr>
        <p:txBody>
          <a:bodyPr vert="horz" lIns="91440" tIns="45720" rIns="91440" bIns="45720" rtlCol="0" anchor="ctr">
            <a:normAutofit/>
          </a:bodyPr>
          <a:lstStyle/>
          <a:p>
            <a:pPr algn="ctr"/>
            <a:r>
              <a:rPr lang="es-ES" sz="2800" dirty="0">
                <a:latin typeface="Amasis MT Pro Light" panose="02040304050005020304" pitchFamily="18" charset="0"/>
              </a:rPr>
              <a:t>Primera simulación: estabilización del robot aéreo</a:t>
            </a:r>
            <a:br>
              <a:rPr lang="es-ES" sz="2800" dirty="0">
                <a:latin typeface="Amasis MT Pro Light" panose="02040304050005020304" pitchFamily="18" charset="0"/>
              </a:rPr>
            </a:br>
            <a:br>
              <a:rPr lang="es-ES" sz="2800" dirty="0">
                <a:latin typeface="Amasis MT Pro Light" panose="02040304050005020304" pitchFamily="18" charset="0"/>
              </a:rPr>
            </a:br>
            <a:r>
              <a:rPr lang="es-ES" sz="2800" dirty="0">
                <a:latin typeface="Amasis MT Pro Light" panose="02040304050005020304" pitchFamily="18" charset="0"/>
              </a:rPr>
              <a:t>- el resultado es muy bueno</a:t>
            </a:r>
            <a:br>
              <a:rPr lang="es-ES" sz="2800" dirty="0">
                <a:latin typeface="Amasis MT Pro Light" panose="02040304050005020304" pitchFamily="18" charset="0"/>
              </a:rPr>
            </a:br>
            <a:br>
              <a:rPr lang="es-ES" sz="2800" dirty="0">
                <a:latin typeface="Amasis MT Pro Light" panose="02040304050005020304" pitchFamily="18" charset="0"/>
              </a:rPr>
            </a:br>
            <a:r>
              <a:rPr lang="es-ES" sz="2800" dirty="0">
                <a:latin typeface="Amasis MT Pro Light" panose="02040304050005020304" pitchFamily="18" charset="0"/>
              </a:rPr>
              <a:t>- el efecto del primero estado ϕ, el ángulo de alabeo, sea más eficaz en la estabilización y el sistema de control tenderá a usarlo más.</a:t>
            </a:r>
            <a:endParaRPr lang="en-US" sz="2600" dirty="0"/>
          </a:p>
        </p:txBody>
      </p:sp>
      <p:sp>
        <p:nvSpPr>
          <p:cNvPr id="14" name="sketch line">
            <a:extLst>
              <a:ext uri="{FF2B5EF4-FFF2-40B4-BE49-F238E27FC236}">
                <a16:creationId xmlns:a16="http://schemas.microsoft.com/office/drawing/2014/main" id="{9F988032-3BDF-F799-045E-1F02547F5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contenuto 4" descr="Immagine che contiene schermata, linea, Diagramma&#10;&#10;Descrizione generata automaticamente">
            <a:extLst>
              <a:ext uri="{FF2B5EF4-FFF2-40B4-BE49-F238E27FC236}">
                <a16:creationId xmlns:a16="http://schemas.microsoft.com/office/drawing/2014/main" id="{2DC51386-C274-4A47-E9E9-7FE096365D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282" y="227678"/>
            <a:ext cx="7046638" cy="3276686"/>
          </a:xfrm>
          <a:prstGeom prst="rect">
            <a:avLst/>
          </a:prstGeom>
        </p:spPr>
      </p:pic>
      <p:pic>
        <p:nvPicPr>
          <p:cNvPr id="13" name="Immagine 12">
            <a:extLst>
              <a:ext uri="{FF2B5EF4-FFF2-40B4-BE49-F238E27FC236}">
                <a16:creationId xmlns:a16="http://schemas.microsoft.com/office/drawing/2014/main" id="{95CFAE3C-4103-001E-7D80-54BBEE123B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558" y="3529233"/>
            <a:ext cx="7075362" cy="3216744"/>
          </a:xfrm>
          <a:prstGeom prst="rect">
            <a:avLst/>
          </a:prstGeom>
        </p:spPr>
      </p:pic>
    </p:spTree>
    <p:extLst>
      <p:ext uri="{BB962C8B-B14F-4D97-AF65-F5344CB8AC3E}">
        <p14:creationId xmlns:p14="http://schemas.microsoft.com/office/powerpoint/2010/main" val="3042729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09339E26-342C-B816-F711-361239D68063}"/>
              </a:ext>
            </a:extLst>
          </p:cNvPr>
          <p:cNvSpPr>
            <a:spLocks noGrp="1"/>
          </p:cNvSpPr>
          <p:nvPr>
            <p:ph idx="1"/>
          </p:nvPr>
        </p:nvSpPr>
        <p:spPr>
          <a:xfrm>
            <a:off x="838200" y="429445"/>
            <a:ext cx="4892040" cy="2225265"/>
          </a:xfrm>
        </p:spPr>
        <p:txBody>
          <a:bodyPr>
            <a:normAutofit/>
          </a:bodyPr>
          <a:lstStyle/>
          <a:p>
            <a:pPr marL="0" indent="0">
              <a:buNone/>
            </a:pPr>
            <a:r>
              <a:rPr lang="es-ES" sz="2400" dirty="0">
                <a:latin typeface="Amasis MT Pro Light" panose="02040304050005020304" pitchFamily="18" charset="0"/>
              </a:rPr>
              <a:t>Segunda simulación: ponemos como referencias externas las siguientes</a:t>
            </a:r>
            <a:endParaRPr lang="it-IT" sz="2400" dirty="0">
              <a:latin typeface="Amasis MT Pro Light" panose="02040304050005020304" pitchFamily="18" charset="0"/>
            </a:endParaRPr>
          </a:p>
        </p:txBody>
      </p:sp>
      <p:pic>
        <p:nvPicPr>
          <p:cNvPr id="5" name="Immagine 4" descr="Immagine che contiene testo, Carattere, bianco, tipografia&#10;&#10;Descrizione generata automaticamente">
            <a:extLst>
              <a:ext uri="{FF2B5EF4-FFF2-40B4-BE49-F238E27FC236}">
                <a16:creationId xmlns:a16="http://schemas.microsoft.com/office/drawing/2014/main" id="{E45B5081-2558-CB5D-DE26-BBA98D0D8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762" y="429445"/>
            <a:ext cx="4884254" cy="1225929"/>
          </a:xfrm>
          <a:prstGeom prst="rect">
            <a:avLst/>
          </a:prstGeom>
        </p:spPr>
      </p:pic>
      <p:pic>
        <p:nvPicPr>
          <p:cNvPr id="7" name="Immagine 6" descr="Immagine che contiene schermata, linea, diagramma&#10;&#10;Descrizione generata automaticamente">
            <a:extLst>
              <a:ext uri="{FF2B5EF4-FFF2-40B4-BE49-F238E27FC236}">
                <a16:creationId xmlns:a16="http://schemas.microsoft.com/office/drawing/2014/main" id="{F15BC0D2-DB2B-9933-50B9-4859E6249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300" y="2003423"/>
            <a:ext cx="9677400" cy="4399735"/>
          </a:xfrm>
          <a:prstGeom prst="rect">
            <a:avLst/>
          </a:prstGeom>
        </p:spPr>
      </p:pic>
    </p:spTree>
    <p:extLst>
      <p:ext uri="{BB962C8B-B14F-4D97-AF65-F5344CB8AC3E}">
        <p14:creationId xmlns:p14="http://schemas.microsoft.com/office/powerpoint/2010/main" val="2759576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contenuto 4" descr="Immagine che contiene schermata, linea, Diagramma, Policromia&#10;&#10;Descrizione generata automaticamente">
            <a:extLst>
              <a:ext uri="{FF2B5EF4-FFF2-40B4-BE49-F238E27FC236}">
                <a16:creationId xmlns:a16="http://schemas.microsoft.com/office/drawing/2014/main" id="{E9E2B6ED-AF45-5753-5421-5C12D10141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7723" y="2352052"/>
            <a:ext cx="9410946" cy="4258454"/>
          </a:xfrm>
          <a:prstGeom prst="rect">
            <a:avLst/>
          </a:prstGeom>
        </p:spPr>
      </p:pic>
      <p:sp>
        <p:nvSpPr>
          <p:cNvPr id="8" name="CasellaDiTesto 7">
            <a:extLst>
              <a:ext uri="{FF2B5EF4-FFF2-40B4-BE49-F238E27FC236}">
                <a16:creationId xmlns:a16="http://schemas.microsoft.com/office/drawing/2014/main" id="{8C42E0C6-3464-E193-2D42-62DFFD900E90}"/>
              </a:ext>
            </a:extLst>
          </p:cNvPr>
          <p:cNvSpPr txBox="1"/>
          <p:nvPr/>
        </p:nvSpPr>
        <p:spPr>
          <a:xfrm>
            <a:off x="5309133" y="6096057"/>
            <a:ext cx="785343" cy="276999"/>
          </a:xfrm>
          <a:prstGeom prst="rect">
            <a:avLst/>
          </a:prstGeom>
          <a:noFill/>
        </p:spPr>
        <p:txBody>
          <a:bodyPr wrap="none" rtlCol="0">
            <a:spAutoFit/>
          </a:bodyPr>
          <a:lstStyle/>
          <a:p>
            <a:r>
              <a:rPr lang="it-IT" sz="1200" dirty="0"/>
              <a:t>Figura 11</a:t>
            </a:r>
          </a:p>
        </p:txBody>
      </p:sp>
      <p:sp>
        <p:nvSpPr>
          <p:cNvPr id="3" name="TextBox 2">
            <a:extLst>
              <a:ext uri="{FF2B5EF4-FFF2-40B4-BE49-F238E27FC236}">
                <a16:creationId xmlns:a16="http://schemas.microsoft.com/office/drawing/2014/main" id="{42604446-FA22-B3C8-1246-8FD9633C0925}"/>
              </a:ext>
            </a:extLst>
          </p:cNvPr>
          <p:cNvSpPr txBox="1"/>
          <p:nvPr/>
        </p:nvSpPr>
        <p:spPr>
          <a:xfrm>
            <a:off x="1539240" y="466975"/>
            <a:ext cx="9616440" cy="1200329"/>
          </a:xfrm>
          <a:prstGeom prst="rect">
            <a:avLst/>
          </a:prstGeom>
          <a:noFill/>
        </p:spPr>
        <p:txBody>
          <a:bodyPr wrap="square">
            <a:spAutoFit/>
          </a:bodyPr>
          <a:lstStyle/>
          <a:p>
            <a:pPr algn="ctr"/>
            <a:r>
              <a:rPr lang="en-US" sz="2400" dirty="0" err="1">
                <a:latin typeface="Amasis MT Pro Light" panose="02040304050005020304" pitchFamily="18" charset="0"/>
              </a:rPr>
              <a:t>Tercera</a:t>
            </a:r>
            <a:r>
              <a:rPr lang="en-US" sz="2400" dirty="0">
                <a:latin typeface="Amasis MT Pro Light" panose="02040304050005020304" pitchFamily="18" charset="0"/>
              </a:rPr>
              <a:t> </a:t>
            </a:r>
            <a:r>
              <a:rPr lang="en-US" sz="2400" dirty="0" err="1">
                <a:latin typeface="Amasis MT Pro Light" panose="02040304050005020304" pitchFamily="18" charset="0"/>
              </a:rPr>
              <a:t>simulación</a:t>
            </a:r>
            <a:r>
              <a:rPr lang="en-US" sz="2400" dirty="0">
                <a:latin typeface="Amasis MT Pro Light" panose="02040304050005020304" pitchFamily="18" charset="0"/>
              </a:rPr>
              <a:t>: </a:t>
            </a:r>
            <a:r>
              <a:rPr lang="en-US" sz="2400" dirty="0" err="1">
                <a:latin typeface="Amasis MT Pro Light" panose="02040304050005020304" pitchFamily="18" charset="0"/>
              </a:rPr>
              <a:t>seguimiento</a:t>
            </a:r>
            <a:r>
              <a:rPr lang="en-US" sz="2400" dirty="0">
                <a:latin typeface="Amasis MT Pro Light" panose="02040304050005020304" pitchFamily="18" charset="0"/>
              </a:rPr>
              <a:t> de </a:t>
            </a:r>
            <a:r>
              <a:rPr lang="en-US" sz="2400" dirty="0" err="1">
                <a:latin typeface="Amasis MT Pro Light" panose="02040304050005020304" pitchFamily="18" charset="0"/>
              </a:rPr>
              <a:t>trayectoria</a:t>
            </a:r>
            <a:r>
              <a:rPr lang="en-US" sz="2400" dirty="0">
                <a:latin typeface="Amasis MT Pro Light" panose="02040304050005020304" pitchFamily="18" charset="0"/>
              </a:rPr>
              <a:t>. </a:t>
            </a:r>
          </a:p>
          <a:p>
            <a:pPr algn="ctr"/>
            <a:r>
              <a:rPr lang="en-US" sz="2400" dirty="0">
                <a:latin typeface="Amasis MT Pro Light" panose="02040304050005020304" pitchFamily="18" charset="0"/>
              </a:rPr>
              <a:t>En la </a:t>
            </a:r>
            <a:r>
              <a:rPr lang="en-US" sz="2400" dirty="0" err="1">
                <a:latin typeface="Amasis MT Pro Light" panose="02040304050005020304" pitchFamily="18" charset="0"/>
              </a:rPr>
              <a:t>hipótesis</a:t>
            </a:r>
            <a:r>
              <a:rPr lang="en-US" sz="2400" dirty="0">
                <a:latin typeface="Amasis MT Pro Light" panose="02040304050005020304" pitchFamily="18" charset="0"/>
              </a:rPr>
              <a:t> que </a:t>
            </a:r>
            <a:r>
              <a:rPr lang="en-US" sz="2400" dirty="0" err="1">
                <a:latin typeface="Amasis MT Pro Light" panose="02040304050005020304" pitchFamily="18" charset="0"/>
              </a:rPr>
              <a:t>podemos</a:t>
            </a:r>
            <a:r>
              <a:rPr lang="en-US" sz="2400" dirty="0">
                <a:latin typeface="Amasis MT Pro Light" panose="02040304050005020304" pitchFamily="18" charset="0"/>
              </a:rPr>
              <a:t> </a:t>
            </a:r>
            <a:r>
              <a:rPr lang="en-US" sz="2400" dirty="0" err="1">
                <a:latin typeface="Amasis MT Pro Light" panose="02040304050005020304" pitchFamily="18" charset="0"/>
              </a:rPr>
              <a:t>tener</a:t>
            </a:r>
            <a:r>
              <a:rPr lang="en-US" sz="2400" dirty="0">
                <a:latin typeface="Amasis MT Pro Light" panose="02040304050005020304" pitchFamily="18" charset="0"/>
              </a:rPr>
              <a:t> </a:t>
            </a:r>
            <a:r>
              <a:rPr lang="en-US" sz="2400" dirty="0" err="1">
                <a:latin typeface="Amasis MT Pro Light" panose="02040304050005020304" pitchFamily="18" charset="0"/>
              </a:rPr>
              <a:t>una</a:t>
            </a:r>
            <a:r>
              <a:rPr lang="en-US" sz="2400" dirty="0">
                <a:latin typeface="Amasis MT Pro Light" panose="02040304050005020304" pitchFamily="18" charset="0"/>
              </a:rPr>
              <a:t> </a:t>
            </a:r>
            <a:r>
              <a:rPr lang="en-US" sz="2400" dirty="0" err="1">
                <a:latin typeface="Amasis MT Pro Light" panose="02040304050005020304" pitchFamily="18" charset="0"/>
              </a:rPr>
              <a:t>velocidad</a:t>
            </a:r>
            <a:r>
              <a:rPr lang="en-US" sz="2400" dirty="0">
                <a:latin typeface="Amasis MT Pro Light" panose="02040304050005020304" pitchFamily="18" charset="0"/>
              </a:rPr>
              <a:t> </a:t>
            </a:r>
            <a:r>
              <a:rPr lang="en-US" sz="2400" dirty="0" err="1">
                <a:latin typeface="Amasis MT Pro Light" panose="02040304050005020304" pitchFamily="18" charset="0"/>
              </a:rPr>
              <a:t>constante</a:t>
            </a:r>
            <a:r>
              <a:rPr lang="en-US" sz="2400" dirty="0">
                <a:latin typeface="Amasis MT Pro Light" panose="02040304050005020304" pitchFamily="18" charset="0"/>
              </a:rPr>
              <a:t> </a:t>
            </a:r>
            <a:r>
              <a:rPr lang="en-US" sz="2400" dirty="0" err="1">
                <a:latin typeface="Amasis MT Pro Light" panose="02040304050005020304" pitchFamily="18" charset="0"/>
              </a:rPr>
              <a:t>independiente</a:t>
            </a:r>
            <a:r>
              <a:rPr lang="en-US" sz="2400" dirty="0">
                <a:latin typeface="Amasis MT Pro Light" panose="02040304050005020304" pitchFamily="18" charset="0"/>
              </a:rPr>
              <a:t> de </a:t>
            </a:r>
            <a:r>
              <a:rPr lang="en-US" sz="2400" dirty="0" err="1">
                <a:latin typeface="Amasis MT Pro Light" panose="02040304050005020304" pitchFamily="18" charset="0"/>
              </a:rPr>
              <a:t>los</a:t>
            </a:r>
            <a:r>
              <a:rPr lang="en-US" sz="2400" dirty="0">
                <a:latin typeface="Amasis MT Pro Light" panose="02040304050005020304" pitchFamily="18" charset="0"/>
              </a:rPr>
              <a:t> </a:t>
            </a:r>
            <a:r>
              <a:rPr lang="en-US" sz="2400" dirty="0" err="1">
                <a:latin typeface="Amasis MT Pro Light" panose="02040304050005020304" pitchFamily="18" charset="0"/>
              </a:rPr>
              <a:t>estados</a:t>
            </a:r>
            <a:r>
              <a:rPr lang="en-US" sz="2400" dirty="0">
                <a:latin typeface="Amasis MT Pro Light" panose="02040304050005020304" pitchFamily="18" charset="0"/>
              </a:rPr>
              <a:t> y entradas, </a:t>
            </a:r>
            <a:r>
              <a:rPr lang="en-US" sz="2400" dirty="0" err="1">
                <a:latin typeface="Amasis MT Pro Light" panose="02040304050005020304" pitchFamily="18" charset="0"/>
              </a:rPr>
              <a:t>intentamos</a:t>
            </a:r>
            <a:r>
              <a:rPr lang="en-US" sz="2400" dirty="0">
                <a:latin typeface="Amasis MT Pro Light" panose="02040304050005020304" pitchFamily="18" charset="0"/>
              </a:rPr>
              <a:t> </a:t>
            </a:r>
            <a:r>
              <a:rPr lang="en-US" sz="2400" dirty="0" err="1">
                <a:latin typeface="Amasis MT Pro Light" panose="02040304050005020304" pitchFamily="18" charset="0"/>
              </a:rPr>
              <a:t>hacer</a:t>
            </a:r>
            <a:r>
              <a:rPr lang="en-US" sz="2400" dirty="0">
                <a:latin typeface="Amasis MT Pro Light" panose="02040304050005020304" pitchFamily="18" charset="0"/>
              </a:rPr>
              <a:t> </a:t>
            </a:r>
            <a:r>
              <a:rPr lang="en-US" sz="2400" dirty="0" err="1">
                <a:latin typeface="Amasis MT Pro Light" panose="02040304050005020304" pitchFamily="18" charset="0"/>
              </a:rPr>
              <a:t>una</a:t>
            </a:r>
            <a:r>
              <a:rPr lang="en-US" sz="2400" dirty="0">
                <a:latin typeface="Amasis MT Pro Light" panose="02040304050005020304" pitchFamily="18" charset="0"/>
              </a:rPr>
              <a:t> </a:t>
            </a:r>
            <a:r>
              <a:rPr lang="en-US" sz="2400" dirty="0" err="1">
                <a:latin typeface="Amasis MT Pro Light" panose="02040304050005020304" pitchFamily="18" charset="0"/>
              </a:rPr>
              <a:t>trayectoria</a:t>
            </a:r>
            <a:r>
              <a:rPr lang="en-US" sz="2400" dirty="0">
                <a:latin typeface="Amasis MT Pro Light" panose="02040304050005020304" pitchFamily="18" charset="0"/>
              </a:rPr>
              <a:t> circular.</a:t>
            </a:r>
          </a:p>
        </p:txBody>
      </p:sp>
      <p:sp>
        <p:nvSpPr>
          <p:cNvPr id="6" name="TextBox 5">
            <a:extLst>
              <a:ext uri="{FF2B5EF4-FFF2-40B4-BE49-F238E27FC236}">
                <a16:creationId xmlns:a16="http://schemas.microsoft.com/office/drawing/2014/main" id="{B8FF5013-E02E-B728-CF10-1038AE209A57}"/>
              </a:ext>
            </a:extLst>
          </p:cNvPr>
          <p:cNvSpPr txBox="1"/>
          <p:nvPr/>
        </p:nvSpPr>
        <p:spPr>
          <a:xfrm>
            <a:off x="203331" y="2541237"/>
            <a:ext cx="2205670" cy="3693319"/>
          </a:xfrm>
          <a:prstGeom prst="rect">
            <a:avLst/>
          </a:prstGeom>
          <a:noFill/>
        </p:spPr>
        <p:txBody>
          <a:bodyPr wrap="square">
            <a:spAutoFit/>
          </a:bodyPr>
          <a:lstStyle/>
          <a:p>
            <a:r>
              <a:rPr lang="en-US" b="1" dirty="0"/>
              <a:t>R = 5000 m</a:t>
            </a:r>
          </a:p>
          <a:p>
            <a:r>
              <a:rPr lang="en-US" b="1" dirty="0"/>
              <a:t>V = 250 m/s</a:t>
            </a:r>
          </a:p>
          <a:p>
            <a:r>
              <a:rPr lang="el-GR" b="1" dirty="0"/>
              <a:t>ζ</a:t>
            </a:r>
            <a:r>
              <a:rPr lang="en-US" b="1" dirty="0"/>
              <a:t> = V/R</a:t>
            </a:r>
          </a:p>
          <a:p>
            <a:r>
              <a:rPr lang="en-US" b="1" dirty="0"/>
              <a:t>T = 2</a:t>
            </a:r>
            <a:r>
              <a:rPr lang="el-GR" b="1" dirty="0"/>
              <a:t> π </a:t>
            </a:r>
            <a:r>
              <a:rPr lang="en-US" b="1" dirty="0"/>
              <a:t>/</a:t>
            </a:r>
            <a:r>
              <a:rPr lang="el-GR" b="1" dirty="0"/>
              <a:t> ζ </a:t>
            </a:r>
            <a:endParaRPr lang="es-ES" b="1" dirty="0"/>
          </a:p>
          <a:p>
            <a:endParaRPr lang="es-ES" b="1" dirty="0"/>
          </a:p>
          <a:p>
            <a:endParaRPr lang="es-ES" b="1" dirty="0"/>
          </a:p>
          <a:p>
            <a:r>
              <a:rPr lang="el-GR" b="1" dirty="0"/>
              <a:t>ϕ</a:t>
            </a:r>
            <a:r>
              <a:rPr lang="es-ES" b="1" dirty="0"/>
              <a:t> </a:t>
            </a:r>
            <a:r>
              <a:rPr lang="el-GR" b="1" dirty="0"/>
              <a:t>=</a:t>
            </a:r>
            <a:r>
              <a:rPr lang="en-US" b="1" dirty="0"/>
              <a:t> 0           </a:t>
            </a:r>
            <a:r>
              <a:rPr lang="es-ES" b="1" dirty="0"/>
              <a:t>  </a:t>
            </a:r>
            <a:r>
              <a:rPr lang="en-US" b="1" dirty="0"/>
              <a:t>0 &lt; t &lt; T </a:t>
            </a:r>
          </a:p>
          <a:p>
            <a:r>
              <a:rPr lang="el-GR" b="1" dirty="0"/>
              <a:t>ψ = ζ</a:t>
            </a:r>
            <a:r>
              <a:rPr lang="es-ES" b="1" dirty="0"/>
              <a:t>t            </a:t>
            </a:r>
            <a:r>
              <a:rPr lang="en-US" b="1" dirty="0"/>
              <a:t>0 &lt; t &lt; T</a:t>
            </a:r>
          </a:p>
          <a:p>
            <a:endParaRPr lang="en-US" b="1" dirty="0"/>
          </a:p>
          <a:p>
            <a:endParaRPr lang="en-US" b="1" dirty="0"/>
          </a:p>
          <a:p>
            <a:r>
              <a:rPr lang="en-US" b="1" dirty="0"/>
              <a:t>Q(4,4) = 1e7;</a:t>
            </a:r>
          </a:p>
          <a:p>
            <a:r>
              <a:rPr lang="en-US" b="1" dirty="0"/>
              <a:t>R(2,2) = 5e-5;</a:t>
            </a:r>
          </a:p>
          <a:p>
            <a:r>
              <a:rPr lang="en-US" b="1" dirty="0"/>
              <a:t> </a:t>
            </a:r>
          </a:p>
        </p:txBody>
      </p:sp>
    </p:spTree>
    <p:extLst>
      <p:ext uri="{BB962C8B-B14F-4D97-AF65-F5344CB8AC3E}">
        <p14:creationId xmlns:p14="http://schemas.microsoft.com/office/powerpoint/2010/main" val="3927971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389930E3-F913-7A06-956A-529404B829F7}"/>
              </a:ext>
            </a:extLst>
          </p:cNvPr>
          <p:cNvSpPr txBox="1"/>
          <p:nvPr/>
        </p:nvSpPr>
        <p:spPr>
          <a:xfrm>
            <a:off x="3048000" y="395437"/>
            <a:ext cx="60960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0" i="0" u="none" strike="noStrike" kern="1200" cap="none" spc="0" normalizeH="0" baseline="0" noProof="0" dirty="0" err="1">
                <a:ln>
                  <a:noFill/>
                </a:ln>
                <a:solidFill>
                  <a:srgbClr val="D2A000"/>
                </a:solidFill>
                <a:effectLst/>
                <a:uLnTx/>
                <a:uFillTx/>
                <a:latin typeface="Aptos" panose="02110004020202020204"/>
                <a:ea typeface="+mn-ea"/>
                <a:cs typeface="+mn-cs"/>
              </a:rPr>
              <a:t>Autonomía</a:t>
            </a:r>
            <a:r>
              <a:rPr kumimoji="0" lang="it-IT" sz="3200" b="0" i="0" u="none" strike="noStrike" kern="1200" cap="none" spc="0" normalizeH="0" baseline="0" noProof="0" dirty="0">
                <a:ln>
                  <a:noFill/>
                </a:ln>
                <a:solidFill>
                  <a:srgbClr val="D2A000"/>
                </a:solidFill>
                <a:effectLst/>
                <a:uLnTx/>
                <a:uFillTx/>
                <a:latin typeface="Aptos" panose="02110004020202020204"/>
                <a:ea typeface="+mn-ea"/>
                <a:cs typeface="+mn-cs"/>
              </a:rPr>
              <a:t> de </a:t>
            </a:r>
            <a:r>
              <a:rPr kumimoji="0" lang="it-IT" sz="3200" b="0" i="0" u="none" strike="noStrike" kern="1200" cap="none" spc="0" normalizeH="0" baseline="0" noProof="0" dirty="0" err="1">
                <a:ln>
                  <a:noFill/>
                </a:ln>
                <a:solidFill>
                  <a:srgbClr val="D2A000"/>
                </a:solidFill>
                <a:effectLst/>
                <a:uLnTx/>
                <a:uFillTx/>
                <a:latin typeface="Aptos" panose="02110004020202020204"/>
                <a:ea typeface="+mn-ea"/>
                <a:cs typeface="+mn-cs"/>
              </a:rPr>
              <a:t>vuelo</a:t>
            </a:r>
            <a:endParaRPr kumimoji="0" lang="it-IT" sz="3200" b="0" i="0" u="none" strike="noStrike" kern="1200" cap="none" spc="0" normalizeH="0" baseline="0" noProof="0" dirty="0">
              <a:ln>
                <a:noFill/>
              </a:ln>
              <a:solidFill>
                <a:srgbClr val="D2A000"/>
              </a:solidFill>
              <a:effectLst/>
              <a:uLnTx/>
              <a:uFillTx/>
              <a:latin typeface="Aptos" panose="02110004020202020204"/>
              <a:ea typeface="+mn-ea"/>
              <a:cs typeface="+mn-cs"/>
            </a:endParaRPr>
          </a:p>
        </p:txBody>
      </p:sp>
      <p:pic>
        <p:nvPicPr>
          <p:cNvPr id="7" name="Immagine 6" descr="Immagine che contiene aria aperta, cielo, pialla/aereo, volo&#10;&#10;Descrizione generata automaticamente">
            <a:extLst>
              <a:ext uri="{FF2B5EF4-FFF2-40B4-BE49-F238E27FC236}">
                <a16:creationId xmlns:a16="http://schemas.microsoft.com/office/drawing/2014/main" id="{057E5462-F06C-EE07-46D3-C5FE704C8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100" y="1277335"/>
            <a:ext cx="6094352" cy="3546913"/>
          </a:xfrm>
          <a:prstGeom prst="rect">
            <a:avLst/>
          </a:prstGeom>
          <a:ln>
            <a:noFill/>
          </a:ln>
          <a:effectLst>
            <a:softEdge rad="112500"/>
          </a:effectLst>
        </p:spPr>
      </p:pic>
      <p:sp>
        <p:nvSpPr>
          <p:cNvPr id="9" name="CasellaDiTesto 8">
            <a:extLst>
              <a:ext uri="{FF2B5EF4-FFF2-40B4-BE49-F238E27FC236}">
                <a16:creationId xmlns:a16="http://schemas.microsoft.com/office/drawing/2014/main" id="{05E1EAA3-BDD6-8FB8-5803-3C832C6F5386}"/>
              </a:ext>
            </a:extLst>
          </p:cNvPr>
          <p:cNvSpPr txBox="1"/>
          <p:nvPr/>
        </p:nvSpPr>
        <p:spPr>
          <a:xfrm>
            <a:off x="579908" y="1573463"/>
            <a:ext cx="4871516"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Amasis MT Pro Light" panose="02040304050005020304" pitchFamily="18" charset="0"/>
                <a:ea typeface="+mn-ea"/>
                <a:cs typeface="+mn-cs"/>
              </a:rPr>
              <a:t>Con una mayor autonomía y capacidades de planificación, los UAV podrán responder más rápido para satisfacer las necesidades operativas, serán menos susceptibles a errores del operador y fallos en los enlaces de comunicación</a:t>
            </a:r>
            <a:endParaRPr kumimoji="0" lang="it-IT" sz="1800" b="0" i="0" u="none" strike="noStrike" kern="1200" cap="none" spc="0" normalizeH="0" baseline="0" noProof="0" dirty="0">
              <a:ln>
                <a:noFill/>
              </a:ln>
              <a:solidFill>
                <a:prstClr val="black"/>
              </a:solidFill>
              <a:effectLst/>
              <a:uLnTx/>
              <a:uFillTx/>
              <a:latin typeface="Amasis MT Pro Light" panose="02040304050005020304" pitchFamily="18" charset="0"/>
              <a:ea typeface="+mn-ea"/>
              <a:cs typeface="+mn-cs"/>
            </a:endParaRPr>
          </a:p>
        </p:txBody>
      </p:sp>
      <p:sp>
        <p:nvSpPr>
          <p:cNvPr id="3" name="TextBox 2">
            <a:extLst>
              <a:ext uri="{FF2B5EF4-FFF2-40B4-BE49-F238E27FC236}">
                <a16:creationId xmlns:a16="http://schemas.microsoft.com/office/drawing/2014/main" id="{1CB85EB3-8105-2DD3-160F-5CBA9DFE98DF}"/>
              </a:ext>
            </a:extLst>
          </p:cNvPr>
          <p:cNvSpPr txBox="1"/>
          <p:nvPr/>
        </p:nvSpPr>
        <p:spPr>
          <a:xfrm>
            <a:off x="579908" y="3673835"/>
            <a:ext cx="6096000" cy="1938992"/>
          </a:xfrm>
          <a:prstGeom prst="rect">
            <a:avLst/>
          </a:prstGeom>
          <a:noFill/>
        </p:spPr>
        <p:txBody>
          <a:bodyPr wrap="square">
            <a:spAutoFit/>
          </a:bodyPr>
          <a:lstStyle/>
          <a:p>
            <a:r>
              <a:rPr lang="es-ES" sz="2400" dirty="0">
                <a:latin typeface="Amasis MT Pro Light" panose="02040304050005020304" pitchFamily="18" charset="0"/>
              </a:rPr>
              <a:t>Diferentes niveles de autonomía: </a:t>
            </a:r>
          </a:p>
          <a:p>
            <a:pPr marL="285750" indent="-285750">
              <a:buFontTx/>
              <a:buChar char="-"/>
            </a:pPr>
            <a:r>
              <a:rPr lang="es-ES" sz="2400" b="1" dirty="0">
                <a:latin typeface="Amasis MT Pro Light" panose="02040304050005020304" pitchFamily="18" charset="0"/>
              </a:rPr>
              <a:t>Totalmente autónomo</a:t>
            </a:r>
          </a:p>
          <a:p>
            <a:pPr marL="285750" indent="-285750">
              <a:buFontTx/>
              <a:buChar char="-"/>
            </a:pPr>
            <a:r>
              <a:rPr lang="es-ES" sz="2400" b="1" dirty="0">
                <a:latin typeface="Amasis MT Pro Light" panose="02040304050005020304" pitchFamily="18" charset="0"/>
              </a:rPr>
              <a:t>Semiautónomo </a:t>
            </a:r>
          </a:p>
          <a:p>
            <a:pPr marL="285750" indent="-285750">
              <a:buFontTx/>
              <a:buChar char="-"/>
            </a:pPr>
            <a:r>
              <a:rPr lang="es-ES" sz="2400" b="1" dirty="0" err="1">
                <a:latin typeface="Amasis MT Pro Light" panose="02040304050005020304" pitchFamily="18" charset="0"/>
              </a:rPr>
              <a:t>Teleoperado</a:t>
            </a:r>
            <a:endParaRPr lang="es-ES" sz="2400" b="1" dirty="0">
              <a:latin typeface="Amasis MT Pro Light" panose="02040304050005020304" pitchFamily="18" charset="0"/>
            </a:endParaRPr>
          </a:p>
          <a:p>
            <a:pPr marL="285750" indent="-285750">
              <a:buFontTx/>
              <a:buChar char="-"/>
            </a:pPr>
            <a:r>
              <a:rPr lang="es-ES" sz="2400" b="1" dirty="0">
                <a:latin typeface="Amasis MT Pro Light" panose="02040304050005020304" pitchFamily="18" charset="0"/>
              </a:rPr>
              <a:t>Controlado remotamente</a:t>
            </a:r>
            <a:endParaRPr lang="en-US" sz="2400" b="1" dirty="0">
              <a:latin typeface="Amasis MT Pro Light" panose="02040304050005020304" pitchFamily="18" charset="0"/>
            </a:endParaRPr>
          </a:p>
        </p:txBody>
      </p:sp>
    </p:spTree>
    <p:extLst>
      <p:ext uri="{BB962C8B-B14F-4D97-AF65-F5344CB8AC3E}">
        <p14:creationId xmlns:p14="http://schemas.microsoft.com/office/powerpoint/2010/main" val="2289385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E44AF0-8BC1-9D04-BA59-46F3D227EF09}"/>
              </a:ext>
            </a:extLst>
          </p:cNvPr>
          <p:cNvSpPr>
            <a:spLocks noGrp="1"/>
          </p:cNvSpPr>
          <p:nvPr>
            <p:ph type="title"/>
          </p:nvPr>
        </p:nvSpPr>
        <p:spPr>
          <a:xfrm>
            <a:off x="3004984" y="-19665"/>
            <a:ext cx="6005052" cy="1325563"/>
          </a:xfrm>
          <a:noFill/>
        </p:spPr>
        <p:txBody>
          <a:bodyPr/>
          <a:lstStyle/>
          <a:p>
            <a:r>
              <a:rPr lang="es-ES" dirty="0">
                <a:solidFill>
                  <a:srgbClr val="D2A000"/>
                </a:solidFill>
                <a:latin typeface="Amasis MT Pro Light" panose="02040304050005020304" pitchFamily="18" charset="0"/>
              </a:rPr>
              <a:t>Tipos de robots aéreos</a:t>
            </a:r>
            <a:endParaRPr lang="it-IT" dirty="0">
              <a:solidFill>
                <a:srgbClr val="D2A000"/>
              </a:solidFill>
              <a:latin typeface="Amasis MT Pro Light" panose="02040304050005020304" pitchFamily="18" charset="0"/>
            </a:endParaRPr>
          </a:p>
        </p:txBody>
      </p:sp>
      <p:sp>
        <p:nvSpPr>
          <p:cNvPr id="3" name="Segnaposto contenuto 2">
            <a:extLst>
              <a:ext uri="{FF2B5EF4-FFF2-40B4-BE49-F238E27FC236}">
                <a16:creationId xmlns:a16="http://schemas.microsoft.com/office/drawing/2014/main" id="{3873C6E8-BDC9-9B7E-37E3-B93020D342D7}"/>
              </a:ext>
            </a:extLst>
          </p:cNvPr>
          <p:cNvSpPr>
            <a:spLocks noGrp="1"/>
          </p:cNvSpPr>
          <p:nvPr>
            <p:ph idx="1"/>
          </p:nvPr>
        </p:nvSpPr>
        <p:spPr>
          <a:xfrm>
            <a:off x="838200" y="1825625"/>
            <a:ext cx="8876071" cy="4351338"/>
          </a:xfrm>
        </p:spPr>
        <p:txBody>
          <a:bodyPr>
            <a:normAutofit fontScale="92500" lnSpcReduction="10000"/>
          </a:bodyPr>
          <a:lstStyle/>
          <a:p>
            <a:pPr marL="0" indent="0">
              <a:buNone/>
            </a:pPr>
            <a:r>
              <a:rPr lang="es-ES" sz="2000" dirty="0">
                <a:latin typeface="Amasis MT Pro Light" panose="02040304050005020304" pitchFamily="18" charset="0"/>
              </a:rPr>
              <a:t>Los robots multirrotores son los drones más fáciles y baratos, se llaman multirrotores porque tienen más de un motor.</a:t>
            </a:r>
          </a:p>
          <a:p>
            <a:pPr marL="0" indent="0">
              <a:buNone/>
            </a:pPr>
            <a:r>
              <a:rPr lang="it-IT" sz="2000" b="1" dirty="0">
                <a:latin typeface="Amasis MT Pro Light" panose="02040304050005020304" pitchFamily="18" charset="0"/>
              </a:rPr>
              <a:t>Sus </a:t>
            </a:r>
            <a:r>
              <a:rPr lang="it-IT" sz="2000" b="1" dirty="0" err="1">
                <a:latin typeface="Amasis MT Pro Light" panose="02040304050005020304" pitchFamily="18" charset="0"/>
              </a:rPr>
              <a:t>principales</a:t>
            </a:r>
            <a:r>
              <a:rPr lang="it-IT" sz="2000" b="1" dirty="0">
                <a:latin typeface="Amasis MT Pro Light" panose="02040304050005020304" pitchFamily="18" charset="0"/>
              </a:rPr>
              <a:t> </a:t>
            </a:r>
            <a:r>
              <a:rPr lang="it-IT" sz="2000" b="1" dirty="0" err="1">
                <a:latin typeface="Amasis MT Pro Light" panose="02040304050005020304" pitchFamily="18" charset="0"/>
              </a:rPr>
              <a:t>ventajas</a:t>
            </a:r>
            <a:r>
              <a:rPr lang="it-IT" sz="2000" b="1" dirty="0">
                <a:latin typeface="Amasis MT Pro Light" panose="02040304050005020304" pitchFamily="18" charset="0"/>
              </a:rPr>
              <a:t> son:</a:t>
            </a:r>
            <a:endParaRPr lang="es-ES" sz="2000" b="1" dirty="0">
              <a:latin typeface="Amasis MT Pro Light" panose="02040304050005020304" pitchFamily="18" charset="0"/>
            </a:endParaRPr>
          </a:p>
          <a:p>
            <a:pPr>
              <a:buFont typeface="Wingdings" panose="05000000000000000000" pitchFamily="2" charset="2"/>
              <a:buChar char="v"/>
            </a:pPr>
            <a:r>
              <a:rPr lang="es-ES" sz="1800" dirty="0">
                <a:latin typeface="Amasis MT Pro Light" panose="02040304050005020304" pitchFamily="18" charset="0"/>
              </a:rPr>
              <a:t>Un mejor control durante el vuelo</a:t>
            </a:r>
          </a:p>
          <a:p>
            <a:pPr>
              <a:buFont typeface="Wingdings" panose="05000000000000000000" pitchFamily="2" charset="2"/>
              <a:buChar char="v"/>
            </a:pPr>
            <a:r>
              <a:rPr lang="es-ES" sz="1800" dirty="0">
                <a:latin typeface="Amasis MT Pro Light" panose="02040304050005020304" pitchFamily="18" charset="0"/>
              </a:rPr>
              <a:t> Una gran maniobrabilidad</a:t>
            </a:r>
          </a:p>
          <a:p>
            <a:pPr>
              <a:buFont typeface="Wingdings" panose="05000000000000000000" pitchFamily="2" charset="2"/>
              <a:buChar char="v"/>
            </a:pPr>
            <a:r>
              <a:rPr lang="es-ES" sz="1800" dirty="0">
                <a:latin typeface="Amasis MT Pro Light" panose="02040304050005020304" pitchFamily="18" charset="0"/>
              </a:rPr>
              <a:t>La capacidad de volar mucho más cerca de estructuras y edificios y llevar múltiples cargas por vuelo.</a:t>
            </a:r>
          </a:p>
          <a:p>
            <a:pPr marL="0" indent="0">
              <a:buNone/>
            </a:pPr>
            <a:r>
              <a:rPr lang="it-IT" sz="2000" b="1" dirty="0">
                <a:latin typeface="Amasis MT Pro Light" panose="02040304050005020304" pitchFamily="18" charset="0"/>
              </a:rPr>
              <a:t>Sus </a:t>
            </a:r>
            <a:r>
              <a:rPr lang="it-IT" sz="2000" b="1" dirty="0" err="1">
                <a:latin typeface="Amasis MT Pro Light" panose="02040304050005020304" pitchFamily="18" charset="0"/>
              </a:rPr>
              <a:t>principales</a:t>
            </a:r>
            <a:r>
              <a:rPr lang="it-IT" sz="2000" b="1" dirty="0">
                <a:latin typeface="Amasis MT Pro Light" panose="02040304050005020304" pitchFamily="18" charset="0"/>
              </a:rPr>
              <a:t> </a:t>
            </a:r>
            <a:r>
              <a:rPr lang="it-IT" sz="2000" b="1" dirty="0" err="1">
                <a:latin typeface="Amasis MT Pro Light" panose="02040304050005020304" pitchFamily="18" charset="0"/>
              </a:rPr>
              <a:t>desventajas</a:t>
            </a:r>
            <a:r>
              <a:rPr lang="it-IT" sz="2000" b="1" dirty="0">
                <a:latin typeface="Amasis MT Pro Light" panose="02040304050005020304" pitchFamily="18" charset="0"/>
              </a:rPr>
              <a:t> son:</a:t>
            </a:r>
          </a:p>
          <a:p>
            <a:pPr>
              <a:buFont typeface="Wingdings" panose="05000000000000000000" pitchFamily="2" charset="2"/>
              <a:buChar char="v"/>
            </a:pPr>
            <a:r>
              <a:rPr lang="es-ES" sz="2000" dirty="0">
                <a:latin typeface="Amasis MT Pro Light" panose="02040304050005020304" pitchFamily="18" charset="0"/>
              </a:rPr>
              <a:t>Resistencia y velocidad limitadas, son inadecuadas para la cartografìa aérea a gran escala, la vigilancia de larga duración y la inspecci´on a larga distancia</a:t>
            </a:r>
          </a:p>
          <a:p>
            <a:pPr>
              <a:buFont typeface="Wingdings" panose="05000000000000000000" pitchFamily="2" charset="2"/>
              <a:buChar char="v"/>
            </a:pPr>
            <a:r>
              <a:rPr lang="es-ES" sz="2000" dirty="0">
                <a:latin typeface="Amasis MT Pro Light" panose="02040304050005020304" pitchFamily="18" charset="0"/>
              </a:rPr>
              <a:t>Muy ineficientes: requieren mucha energía sólo para luchar contra la gravedad y mantenerse </a:t>
            </a:r>
            <a:r>
              <a:rPr lang="es-ES" sz="2000" dirty="0" err="1">
                <a:latin typeface="Amasis MT Pro Light" panose="02040304050005020304" pitchFamily="18" charset="0"/>
              </a:rPr>
              <a:t>estabiles</a:t>
            </a:r>
            <a:r>
              <a:rPr lang="es-ES" sz="2000" dirty="0">
                <a:latin typeface="Amasis MT Pro Light" panose="02040304050005020304" pitchFamily="18" charset="0"/>
              </a:rPr>
              <a:t> en el aire</a:t>
            </a:r>
          </a:p>
          <a:p>
            <a:pPr>
              <a:buFont typeface="Wingdings" panose="05000000000000000000" pitchFamily="2" charset="2"/>
              <a:buChar char="v"/>
            </a:pPr>
            <a:r>
              <a:rPr lang="es-ES" sz="2000" dirty="0">
                <a:latin typeface="Amasis MT Pro Light" panose="02040304050005020304" pitchFamily="18" charset="0"/>
              </a:rPr>
              <a:t> los robots pequeños son limitados a unos 20-30 minutos de </a:t>
            </a:r>
            <a:r>
              <a:rPr lang="es-ES" sz="2000" dirty="0" err="1">
                <a:latin typeface="Amasis MT Pro Light" panose="02040304050005020304" pitchFamily="18" charset="0"/>
              </a:rPr>
              <a:t>autonomia</a:t>
            </a:r>
            <a:endParaRPr lang="it-IT" sz="2000" dirty="0">
              <a:latin typeface="Amasis MT Pro Light" panose="02040304050005020304" pitchFamily="18" charset="0"/>
            </a:endParaRPr>
          </a:p>
        </p:txBody>
      </p:sp>
      <p:sp>
        <p:nvSpPr>
          <p:cNvPr id="5" name="CasellaDiTesto 4">
            <a:extLst>
              <a:ext uri="{FF2B5EF4-FFF2-40B4-BE49-F238E27FC236}">
                <a16:creationId xmlns:a16="http://schemas.microsoft.com/office/drawing/2014/main" id="{892D826D-A538-4FBA-76F0-908A2E57FCD5}"/>
              </a:ext>
            </a:extLst>
          </p:cNvPr>
          <p:cNvSpPr txBox="1"/>
          <p:nvPr/>
        </p:nvSpPr>
        <p:spPr>
          <a:xfrm>
            <a:off x="838200" y="1179294"/>
            <a:ext cx="5139813" cy="646331"/>
          </a:xfrm>
          <a:prstGeom prst="rect">
            <a:avLst/>
          </a:prstGeom>
          <a:noFill/>
        </p:spPr>
        <p:txBody>
          <a:bodyPr wrap="square" rtlCol="0">
            <a:spAutoFit/>
          </a:bodyPr>
          <a:lstStyle/>
          <a:p>
            <a:r>
              <a:rPr lang="it-IT" sz="3600" dirty="0" err="1">
                <a:solidFill>
                  <a:srgbClr val="D2A000"/>
                </a:solidFill>
                <a:latin typeface="Abadi Extra Light" panose="020B0204020104020204" pitchFamily="34" charset="0"/>
              </a:rPr>
              <a:t>Robots</a:t>
            </a:r>
            <a:r>
              <a:rPr lang="it-IT" sz="3600" dirty="0">
                <a:solidFill>
                  <a:srgbClr val="D2A000"/>
                </a:solidFill>
                <a:latin typeface="Abadi Extra Light" panose="020B0204020104020204" pitchFamily="34" charset="0"/>
              </a:rPr>
              <a:t> </a:t>
            </a:r>
            <a:r>
              <a:rPr lang="it-IT" sz="3600" dirty="0" err="1">
                <a:solidFill>
                  <a:srgbClr val="D2A000"/>
                </a:solidFill>
                <a:latin typeface="Abadi Extra Light" panose="020B0204020104020204" pitchFamily="34" charset="0"/>
              </a:rPr>
              <a:t>multirrotores</a:t>
            </a:r>
            <a:endParaRPr lang="it-IT" sz="3600" dirty="0">
              <a:solidFill>
                <a:srgbClr val="D2A000"/>
              </a:solidFill>
              <a:latin typeface="Abadi Extra Light" panose="020B0204020104020204" pitchFamily="34" charset="0"/>
            </a:endParaRPr>
          </a:p>
        </p:txBody>
      </p:sp>
    </p:spTree>
    <p:extLst>
      <p:ext uri="{BB962C8B-B14F-4D97-AF65-F5344CB8AC3E}">
        <p14:creationId xmlns:p14="http://schemas.microsoft.com/office/powerpoint/2010/main" val="3697918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olo 1">
            <a:extLst>
              <a:ext uri="{FF2B5EF4-FFF2-40B4-BE49-F238E27FC236}">
                <a16:creationId xmlns:a16="http://schemas.microsoft.com/office/drawing/2014/main" id="{2A641501-4CD0-B1CB-7AC1-EA9910832D5A}"/>
              </a:ext>
            </a:extLst>
          </p:cNvPr>
          <p:cNvSpPr>
            <a:spLocks noGrp="1"/>
          </p:cNvSpPr>
          <p:nvPr>
            <p:ph type="title"/>
          </p:nvPr>
        </p:nvSpPr>
        <p:spPr>
          <a:xfrm>
            <a:off x="630936" y="640823"/>
            <a:ext cx="3419856" cy="5583148"/>
          </a:xfrm>
        </p:spPr>
        <p:txBody>
          <a:bodyPr anchor="ctr">
            <a:normAutofit/>
          </a:bodyPr>
          <a:lstStyle/>
          <a:p>
            <a:r>
              <a:rPr lang="it-IT" sz="5000" dirty="0" err="1">
                <a:solidFill>
                  <a:srgbClr val="D2A000"/>
                </a:solidFill>
                <a:latin typeface="Abadi Extra Light" panose="020B0204020104020204" pitchFamily="34" charset="0"/>
              </a:rPr>
              <a:t>Arquitecturas</a:t>
            </a:r>
            <a:r>
              <a:rPr lang="it-IT" sz="5000" dirty="0">
                <a:solidFill>
                  <a:srgbClr val="D2A000"/>
                </a:solidFill>
                <a:latin typeface="Abadi Extra Light" panose="020B0204020104020204" pitchFamily="34" charset="0"/>
              </a:rPr>
              <a:t> de </a:t>
            </a:r>
            <a:r>
              <a:rPr lang="it-IT" sz="5000" dirty="0" err="1">
                <a:solidFill>
                  <a:srgbClr val="D2A000"/>
                </a:solidFill>
                <a:latin typeface="Abadi Extra Light" panose="020B0204020104020204" pitchFamily="34" charset="0"/>
              </a:rPr>
              <a:t>sistemas</a:t>
            </a:r>
            <a:endParaRPr lang="it-IT" sz="5000" dirty="0">
              <a:solidFill>
                <a:srgbClr val="D2A000"/>
              </a:solidFill>
              <a:latin typeface="Abadi Extra Light" panose="020B0204020104020204" pitchFamily="34" charset="0"/>
            </a:endParaRPr>
          </a:p>
        </p:txBody>
      </p:sp>
      <p:sp>
        <p:nvSpPr>
          <p:cNvPr id="14"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Segnaposto contenuto 4" descr="Immagine che contiene testo, diagramma, Piano, Rettangolo&#10;&#10;Descrizione generata automaticamente">
            <a:extLst>
              <a:ext uri="{FF2B5EF4-FFF2-40B4-BE49-F238E27FC236}">
                <a16:creationId xmlns:a16="http://schemas.microsoft.com/office/drawing/2014/main" id="{C47E6C43-D0BB-4318-E53D-515291A89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924436"/>
            <a:ext cx="6894576" cy="3326632"/>
          </a:xfrm>
          <a:prstGeom prst="rect">
            <a:avLst/>
          </a:prstGeom>
        </p:spPr>
      </p:pic>
      <p:sp>
        <p:nvSpPr>
          <p:cNvPr id="9" name="Content Placeholder 8">
            <a:extLst>
              <a:ext uri="{FF2B5EF4-FFF2-40B4-BE49-F238E27FC236}">
                <a16:creationId xmlns:a16="http://schemas.microsoft.com/office/drawing/2014/main" id="{969226C1-5335-BCC7-3485-161F60F1EE7D}"/>
              </a:ext>
            </a:extLst>
          </p:cNvPr>
          <p:cNvSpPr>
            <a:spLocks noGrp="1"/>
          </p:cNvSpPr>
          <p:nvPr>
            <p:ph idx="1"/>
          </p:nvPr>
        </p:nvSpPr>
        <p:spPr>
          <a:xfrm>
            <a:off x="4654296" y="4798577"/>
            <a:ext cx="6894576" cy="1428487"/>
          </a:xfrm>
        </p:spPr>
        <p:txBody>
          <a:bodyPr anchor="t">
            <a:normAutofit/>
          </a:bodyPr>
          <a:lstStyle/>
          <a:p>
            <a:pPr marL="0" indent="0">
              <a:buNone/>
            </a:pPr>
            <a:r>
              <a:rPr lang="es-ES" sz="2000" dirty="0">
                <a:latin typeface="Amasis MT Pro Light" panose="02040304050005020304" pitchFamily="18" charset="0"/>
              </a:rPr>
              <a:t>Aquí presentamos dos diferentes tipos de arquitecturas de los UAV autónomos: el paradigma </a:t>
            </a:r>
            <a:r>
              <a:rPr lang="es-ES" sz="2000" dirty="0" err="1">
                <a:latin typeface="Amasis MT Pro Light" panose="02040304050005020304" pitchFamily="18" charset="0"/>
              </a:rPr>
              <a:t>frontseat-backseat</a:t>
            </a:r>
            <a:r>
              <a:rPr lang="es-ES" sz="2000" dirty="0">
                <a:latin typeface="Amasis MT Pro Light" panose="02040304050005020304" pitchFamily="18" charset="0"/>
              </a:rPr>
              <a:t> y la Behaviour-Based Architecture</a:t>
            </a:r>
            <a:endParaRPr lang="en-US" sz="2000" dirty="0">
              <a:latin typeface="Amasis MT Pro Light" panose="02040304050005020304" pitchFamily="18" charset="0"/>
            </a:endParaRPr>
          </a:p>
        </p:txBody>
      </p:sp>
    </p:spTree>
    <p:extLst>
      <p:ext uri="{BB962C8B-B14F-4D97-AF65-F5344CB8AC3E}">
        <p14:creationId xmlns:p14="http://schemas.microsoft.com/office/powerpoint/2010/main" val="181320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Segnaposto contenuto 2">
            <a:extLst>
              <a:ext uri="{FF2B5EF4-FFF2-40B4-BE49-F238E27FC236}">
                <a16:creationId xmlns:a16="http://schemas.microsoft.com/office/drawing/2014/main" id="{5B96A2BE-2D73-1A8F-497F-B385F6643454}"/>
              </a:ext>
            </a:extLst>
          </p:cNvPr>
          <p:cNvSpPr>
            <a:spLocks noGrp="1"/>
          </p:cNvSpPr>
          <p:nvPr>
            <p:ph idx="1"/>
          </p:nvPr>
        </p:nvSpPr>
        <p:spPr>
          <a:xfrm>
            <a:off x="4654295" y="502920"/>
            <a:ext cx="6894576" cy="1463040"/>
          </a:xfrm>
        </p:spPr>
        <p:txBody>
          <a:bodyPr anchor="ctr">
            <a:noAutofit/>
          </a:bodyPr>
          <a:lstStyle/>
          <a:p>
            <a:pPr marL="0" indent="0">
              <a:buNone/>
            </a:pPr>
            <a:r>
              <a:rPr lang="es-ES" sz="1800" dirty="0"/>
              <a:t>La Behaviour-Based Architecture consiste en un sistema de control que incluye tres niveles:</a:t>
            </a:r>
          </a:p>
          <a:p>
            <a:pPr>
              <a:buFont typeface="Wingdings" panose="05000000000000000000" pitchFamily="2" charset="2"/>
              <a:buChar char="v"/>
            </a:pPr>
            <a:r>
              <a:rPr lang="es-ES" sz="1800" dirty="0"/>
              <a:t>  Mission executive</a:t>
            </a:r>
          </a:p>
          <a:p>
            <a:pPr>
              <a:buFont typeface="Wingdings" panose="05000000000000000000" pitchFamily="2" charset="2"/>
              <a:buChar char="v"/>
            </a:pPr>
            <a:r>
              <a:rPr lang="es-ES" sz="1800" dirty="0"/>
              <a:t>  </a:t>
            </a:r>
            <a:r>
              <a:rPr lang="es-ES" sz="1800" dirty="0" err="1"/>
              <a:t>Behaviors</a:t>
            </a:r>
            <a:r>
              <a:rPr lang="es-ES" sz="1800" dirty="0"/>
              <a:t> and state machine</a:t>
            </a:r>
          </a:p>
          <a:p>
            <a:pPr>
              <a:buFont typeface="Wingdings" panose="05000000000000000000" pitchFamily="2" charset="2"/>
              <a:buChar char="v"/>
            </a:pPr>
            <a:r>
              <a:rPr lang="es-ES" sz="1800" dirty="0"/>
              <a:t>  Reactive controller and autopilot </a:t>
            </a:r>
            <a:endParaRPr lang="it-IT" sz="1800" dirty="0"/>
          </a:p>
        </p:txBody>
      </p:sp>
      <p:pic>
        <p:nvPicPr>
          <p:cNvPr id="5" name="Immagine 4" descr="Immagine che contiene testo, Carattere, schermata, numero&#10;&#10;Descrizione generata automaticamente">
            <a:extLst>
              <a:ext uri="{FF2B5EF4-FFF2-40B4-BE49-F238E27FC236}">
                <a16:creationId xmlns:a16="http://schemas.microsoft.com/office/drawing/2014/main" id="{5EECB5F2-B757-324B-D379-6AF2ABA73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36" y="2783043"/>
            <a:ext cx="10917936" cy="2975137"/>
          </a:xfrm>
          <a:prstGeom prst="rect">
            <a:avLst/>
          </a:prstGeom>
        </p:spPr>
      </p:pic>
    </p:spTree>
    <p:extLst>
      <p:ext uri="{BB962C8B-B14F-4D97-AF65-F5344CB8AC3E}">
        <p14:creationId xmlns:p14="http://schemas.microsoft.com/office/powerpoint/2010/main" val="2312391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EC38CB-B149-BA8E-FCEB-0D734013F1A8}"/>
              </a:ext>
            </a:extLst>
          </p:cNvPr>
          <p:cNvSpPr>
            <a:spLocks noGrp="1"/>
          </p:cNvSpPr>
          <p:nvPr>
            <p:ph type="title"/>
          </p:nvPr>
        </p:nvSpPr>
        <p:spPr/>
        <p:txBody>
          <a:bodyPr>
            <a:normAutofit/>
          </a:bodyPr>
          <a:lstStyle/>
          <a:p>
            <a:pPr algn="ctr"/>
            <a:r>
              <a:rPr lang="it-IT" sz="4000" dirty="0" err="1">
                <a:solidFill>
                  <a:srgbClr val="D2A000"/>
                </a:solidFill>
                <a:latin typeface="Abadi Extra Light" panose="020B0204020104020204" pitchFamily="34" charset="0"/>
              </a:rPr>
              <a:t>Componentes</a:t>
            </a:r>
            <a:r>
              <a:rPr lang="it-IT" sz="4000" dirty="0">
                <a:solidFill>
                  <a:srgbClr val="D2A000"/>
                </a:solidFill>
                <a:latin typeface="Abadi Extra Light" panose="020B0204020104020204" pitchFamily="34" charset="0"/>
              </a:rPr>
              <a:t> Hardware y Software</a:t>
            </a:r>
          </a:p>
        </p:txBody>
      </p:sp>
      <p:sp>
        <p:nvSpPr>
          <p:cNvPr id="3" name="Segnaposto contenuto 2">
            <a:extLst>
              <a:ext uri="{FF2B5EF4-FFF2-40B4-BE49-F238E27FC236}">
                <a16:creationId xmlns:a16="http://schemas.microsoft.com/office/drawing/2014/main" id="{34BCB5CE-1D50-B4F5-2625-0F221F7F453A}"/>
              </a:ext>
            </a:extLst>
          </p:cNvPr>
          <p:cNvSpPr>
            <a:spLocks noGrp="1"/>
          </p:cNvSpPr>
          <p:nvPr>
            <p:ph idx="1"/>
          </p:nvPr>
        </p:nvSpPr>
        <p:spPr>
          <a:xfrm>
            <a:off x="838200" y="1598296"/>
            <a:ext cx="10515600" cy="4925696"/>
          </a:xfrm>
        </p:spPr>
        <p:txBody>
          <a:bodyPr>
            <a:normAutofit fontScale="92500"/>
          </a:bodyPr>
          <a:lstStyle/>
          <a:p>
            <a:r>
              <a:rPr lang="es-ES" sz="2400" dirty="0">
                <a:latin typeface="Amasis MT Pro Light" panose="02040304050005020304" pitchFamily="18" charset="0"/>
              </a:rPr>
              <a:t>Un sistema de propulsión consta de una fuente de energía, </a:t>
            </a:r>
            <a:r>
              <a:rPr lang="pt-BR" sz="2400" dirty="0">
                <a:latin typeface="Amasis MT Pro Light" panose="02040304050005020304" pitchFamily="18" charset="0"/>
              </a:rPr>
              <a:t>controladores de motores o controladores electrónicos de velocidad motores ESCs, hélices y/o superficies de control </a:t>
            </a:r>
          </a:p>
          <a:p>
            <a:r>
              <a:rPr lang="es-ES" sz="2400" dirty="0">
                <a:latin typeface="Amasis MT Pro Light" panose="02040304050005020304" pitchFamily="18" charset="0"/>
              </a:rPr>
              <a:t>El sistema de control de vuelo es simplemente un sistema embedded que consta del piloto automático, </a:t>
            </a:r>
            <a:r>
              <a:rPr lang="es-ES" sz="2400" dirty="0" err="1">
                <a:latin typeface="Amasis MT Pro Light" panose="02040304050005020304" pitchFamily="18" charset="0"/>
              </a:rPr>
              <a:t>IMUs</a:t>
            </a:r>
            <a:r>
              <a:rPr lang="es-ES" sz="2400" dirty="0">
                <a:latin typeface="Amasis MT Pro Light" panose="02040304050005020304" pitchFamily="18" charset="0"/>
              </a:rPr>
              <a:t>, barómetros, altímetros y GNSS, filtrado de Kalman</a:t>
            </a:r>
          </a:p>
          <a:p>
            <a:r>
              <a:rPr lang="it-IT" sz="2400" dirty="0">
                <a:latin typeface="Amasis MT Pro Light" panose="02040304050005020304" pitchFamily="18" charset="0"/>
              </a:rPr>
              <a:t>La </a:t>
            </a:r>
            <a:r>
              <a:rPr lang="it-IT" sz="2400" dirty="0" err="1">
                <a:latin typeface="Amasis MT Pro Light" panose="02040304050005020304" pitchFamily="18" charset="0"/>
              </a:rPr>
              <a:t>unidad</a:t>
            </a:r>
            <a:r>
              <a:rPr lang="it-IT" sz="2400" dirty="0">
                <a:latin typeface="Amasis MT Pro Light" panose="02040304050005020304" pitchFamily="18" charset="0"/>
              </a:rPr>
              <a:t> de </a:t>
            </a:r>
            <a:r>
              <a:rPr lang="it-IT" sz="2400" dirty="0" err="1">
                <a:latin typeface="Amasis MT Pro Light" panose="02040304050005020304" pitchFamily="18" charset="0"/>
              </a:rPr>
              <a:t>cómputo</a:t>
            </a:r>
            <a:r>
              <a:rPr lang="it-IT" sz="2400" dirty="0">
                <a:latin typeface="Amasis MT Pro Light" panose="02040304050005020304" pitchFamily="18" charset="0"/>
              </a:rPr>
              <a:t> (un </a:t>
            </a:r>
            <a:r>
              <a:rPr lang="it-IT" sz="2400" dirty="0" err="1">
                <a:latin typeface="Amasis MT Pro Light" panose="02040304050005020304" pitchFamily="18" charset="0"/>
              </a:rPr>
              <a:t>microcontrolador</a:t>
            </a:r>
            <a:r>
              <a:rPr lang="it-IT" sz="2400" dirty="0">
                <a:latin typeface="Amasis MT Pro Light" panose="02040304050005020304" pitchFamily="18" charset="0"/>
              </a:rPr>
              <a:t> /</a:t>
            </a:r>
            <a:r>
              <a:rPr lang="es-ES" sz="2400" dirty="0">
                <a:latin typeface="Amasis MT Pro Light" panose="02040304050005020304" pitchFamily="18" charset="0"/>
              </a:rPr>
              <a:t> una computadora de a bordo con mayor capacidad de procesamiento)</a:t>
            </a:r>
            <a:endParaRPr lang="it-IT" sz="2400" dirty="0">
              <a:latin typeface="Amasis MT Pro Light" panose="02040304050005020304" pitchFamily="18" charset="0"/>
            </a:endParaRPr>
          </a:p>
          <a:p>
            <a:r>
              <a:rPr lang="es-ES" sz="2400" dirty="0">
                <a:latin typeface="Amasis MT Pro Light" panose="02040304050005020304" pitchFamily="18" charset="0"/>
              </a:rPr>
              <a:t>Para la percepción avanzada y la planificación, cámaras (monocular, RGBD, térmicas, hiperespectrales, etc.), sensores de rango (LiDAR, RADAR, ultrasónicos) y otros sensores específicos para tareas</a:t>
            </a:r>
          </a:p>
          <a:p>
            <a:r>
              <a:rPr lang="es-ES" sz="2400" dirty="0">
                <a:latin typeface="Amasis MT Pro Light" panose="02040304050005020304" pitchFamily="18" charset="0"/>
              </a:rPr>
              <a:t>La arquitectura de software implementada en el </a:t>
            </a:r>
            <a:r>
              <a:rPr lang="es-ES" sz="2400" dirty="0" err="1">
                <a:latin typeface="Amasis MT Pro Light" panose="02040304050005020304" pitchFamily="18" charset="0"/>
              </a:rPr>
              <a:t>Mission</a:t>
            </a:r>
            <a:r>
              <a:rPr lang="es-ES" sz="2400" dirty="0">
                <a:latin typeface="Amasis MT Pro Light" panose="02040304050005020304" pitchFamily="18" charset="0"/>
              </a:rPr>
              <a:t> </a:t>
            </a:r>
            <a:r>
              <a:rPr lang="es-ES" sz="2400" dirty="0" err="1">
                <a:latin typeface="Amasis MT Pro Light" panose="02040304050005020304" pitchFamily="18" charset="0"/>
              </a:rPr>
              <a:t>Computer</a:t>
            </a:r>
            <a:r>
              <a:rPr lang="es-ES" sz="2400" dirty="0">
                <a:latin typeface="Amasis MT Pro Light" panose="02040304050005020304" pitchFamily="18" charset="0"/>
              </a:rPr>
              <a:t> generalmente consta de varios procesos/módulos que se ejecutan en paralelo, y se utiliza un middleware de mensajería para intercambiar mensajes entre los procesos en la computadora de misión o con otras computadoras en la misma red (</a:t>
            </a:r>
            <a:r>
              <a:rPr lang="es-ES" sz="2400" dirty="0" err="1">
                <a:latin typeface="Amasis MT Pro Light" panose="02040304050005020304" pitchFamily="18" charset="0"/>
              </a:rPr>
              <a:t>ej</a:t>
            </a:r>
            <a:r>
              <a:rPr lang="es-ES" sz="2400" dirty="0">
                <a:latin typeface="Amasis MT Pro Light" panose="02040304050005020304" pitchFamily="18" charset="0"/>
              </a:rPr>
              <a:t>: sistemas multi-UAV)</a:t>
            </a:r>
            <a:endParaRPr lang="it-IT" sz="2400" dirty="0">
              <a:latin typeface="Amasis MT Pro Light" panose="02040304050005020304" pitchFamily="18" charset="0"/>
            </a:endParaRPr>
          </a:p>
        </p:txBody>
      </p:sp>
    </p:spTree>
    <p:extLst>
      <p:ext uri="{BB962C8B-B14F-4D97-AF65-F5344CB8AC3E}">
        <p14:creationId xmlns:p14="http://schemas.microsoft.com/office/powerpoint/2010/main" val="492965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olo 1">
            <a:extLst>
              <a:ext uri="{FF2B5EF4-FFF2-40B4-BE49-F238E27FC236}">
                <a16:creationId xmlns:a16="http://schemas.microsoft.com/office/drawing/2014/main" id="{B17A07C9-9904-7A45-96F1-32A2548D25EE}"/>
              </a:ext>
            </a:extLst>
          </p:cNvPr>
          <p:cNvSpPr>
            <a:spLocks noGrp="1"/>
          </p:cNvSpPr>
          <p:nvPr>
            <p:ph type="title"/>
          </p:nvPr>
        </p:nvSpPr>
        <p:spPr>
          <a:xfrm>
            <a:off x="640080" y="325369"/>
            <a:ext cx="4368602" cy="1956841"/>
          </a:xfrm>
        </p:spPr>
        <p:txBody>
          <a:bodyPr anchor="b">
            <a:normAutofit/>
          </a:bodyPr>
          <a:lstStyle/>
          <a:p>
            <a:r>
              <a:rPr lang="it-IT" sz="5400">
                <a:latin typeface="Abadi Extra Light" panose="020B0204020104020204" pitchFamily="34" charset="0"/>
              </a:rPr>
              <a:t>Técnicas de navegación</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Segnaposto contenuto 2">
            <a:extLst>
              <a:ext uri="{FF2B5EF4-FFF2-40B4-BE49-F238E27FC236}">
                <a16:creationId xmlns:a16="http://schemas.microsoft.com/office/drawing/2014/main" id="{421B911D-4FBB-9F23-A949-C9A0E9E51510}"/>
              </a:ext>
            </a:extLst>
          </p:cNvPr>
          <p:cNvSpPr>
            <a:spLocks noGrp="1"/>
          </p:cNvSpPr>
          <p:nvPr>
            <p:ph idx="1"/>
          </p:nvPr>
        </p:nvSpPr>
        <p:spPr>
          <a:xfrm>
            <a:off x="640080" y="2872899"/>
            <a:ext cx="4243589" cy="3320668"/>
          </a:xfrm>
        </p:spPr>
        <p:txBody>
          <a:bodyPr>
            <a:normAutofit lnSpcReduction="10000"/>
          </a:bodyPr>
          <a:lstStyle/>
          <a:p>
            <a:pPr>
              <a:buFont typeface="Wingdings" panose="05000000000000000000" pitchFamily="2" charset="2"/>
              <a:buChar char="v"/>
            </a:pPr>
            <a:r>
              <a:rPr lang="es-ES" sz="1700" dirty="0">
                <a:latin typeface="Amasis MT Pro Light" panose="02040304050005020304" pitchFamily="18" charset="0"/>
              </a:rPr>
              <a:t>Los métodos deliberativos requieren un conocimiento completo del entorno representado como un mapa</a:t>
            </a:r>
          </a:p>
          <a:p>
            <a:pPr>
              <a:buFont typeface="Wingdings" panose="05000000000000000000" pitchFamily="2" charset="2"/>
              <a:buChar char="v"/>
            </a:pPr>
            <a:r>
              <a:rPr lang="es-ES" sz="1700" dirty="0">
                <a:latin typeface="Amasis MT Pro Light" panose="02040304050005020304" pitchFamily="18" charset="0"/>
              </a:rPr>
              <a:t>Los métodos basados en sensores dependen directamente de las mediciones actuales de los sensores o de un historial corto de las observaciones de los sensores (ofrecen soluciones con un gran rendimiento computacional)</a:t>
            </a:r>
          </a:p>
          <a:p>
            <a:pPr>
              <a:buFont typeface="Wingdings" panose="05000000000000000000" pitchFamily="2" charset="2"/>
              <a:buChar char="v"/>
            </a:pPr>
            <a:r>
              <a:rPr lang="es-ES" sz="1700" dirty="0">
                <a:latin typeface="Amasis MT Pro Light" panose="02040304050005020304" pitchFamily="18" charset="0"/>
              </a:rPr>
              <a:t>Los métodos híbridos combinan métodos deliberativos y basados en sensores para generar un comportamiento de navegación más avanzado</a:t>
            </a:r>
          </a:p>
          <a:p>
            <a:pPr marL="0" indent="0">
              <a:buNone/>
            </a:pPr>
            <a:endParaRPr lang="it-IT" sz="1700" dirty="0"/>
          </a:p>
        </p:txBody>
      </p:sp>
      <p:pic>
        <p:nvPicPr>
          <p:cNvPr id="5" name="Immagine 4" descr="Immagine che contiene aria aperta, albero&#10;&#10;Descrizione generata automaticamente">
            <a:extLst>
              <a:ext uri="{FF2B5EF4-FFF2-40B4-BE49-F238E27FC236}">
                <a16:creationId xmlns:a16="http://schemas.microsoft.com/office/drawing/2014/main" id="{8E9805DF-266D-1F11-1191-827005E0DFFB}"/>
              </a:ext>
            </a:extLst>
          </p:cNvPr>
          <p:cNvPicPr>
            <a:picLocks noChangeAspect="1"/>
          </p:cNvPicPr>
          <p:nvPr/>
        </p:nvPicPr>
        <p:blipFill>
          <a:blip r:embed="rId2">
            <a:extLst>
              <a:ext uri="{28A0092B-C50C-407E-A947-70E740481C1C}">
                <a14:useLocalDpi xmlns:a14="http://schemas.microsoft.com/office/drawing/2010/main" val="0"/>
              </a:ext>
            </a:extLst>
          </a:blip>
          <a:srcRect l="24705" r="1887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797426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EEC561-62EB-6A3F-EE5B-18DACB766176}"/>
              </a:ext>
            </a:extLst>
          </p:cNvPr>
          <p:cNvSpPr>
            <a:spLocks noGrp="1"/>
          </p:cNvSpPr>
          <p:nvPr>
            <p:ph type="title"/>
          </p:nvPr>
        </p:nvSpPr>
        <p:spPr/>
        <p:txBody>
          <a:bodyPr>
            <a:normAutofit fontScale="90000"/>
          </a:bodyPr>
          <a:lstStyle/>
          <a:p>
            <a:r>
              <a:rPr lang="es-ES" dirty="0">
                <a:solidFill>
                  <a:srgbClr val="D2A000"/>
                </a:solidFill>
                <a:latin typeface="Abadi Extra Light" panose="020B0204020104020204" pitchFamily="34" charset="0"/>
              </a:rPr>
              <a:t>Los métodos de navegación pueden clasificarse alternativamente en mapas o sin mapas:</a:t>
            </a:r>
            <a:endParaRPr lang="it-IT" dirty="0">
              <a:solidFill>
                <a:srgbClr val="D2A000"/>
              </a:solidFill>
              <a:latin typeface="Abadi Extra Light" panose="020B0204020104020204" pitchFamily="34" charset="0"/>
            </a:endParaRPr>
          </a:p>
        </p:txBody>
      </p:sp>
      <p:sp>
        <p:nvSpPr>
          <p:cNvPr id="3" name="Segnaposto contenuto 2">
            <a:extLst>
              <a:ext uri="{FF2B5EF4-FFF2-40B4-BE49-F238E27FC236}">
                <a16:creationId xmlns:a16="http://schemas.microsoft.com/office/drawing/2014/main" id="{8A4BBF8E-4FB7-5D43-0259-8E6D86F320E8}"/>
              </a:ext>
            </a:extLst>
          </p:cNvPr>
          <p:cNvSpPr>
            <a:spLocks noGrp="1"/>
          </p:cNvSpPr>
          <p:nvPr>
            <p:ph idx="1"/>
          </p:nvPr>
        </p:nvSpPr>
        <p:spPr>
          <a:xfrm>
            <a:off x="1044678" y="2506662"/>
            <a:ext cx="10515600" cy="4351338"/>
          </a:xfrm>
        </p:spPr>
        <p:txBody>
          <a:bodyPr>
            <a:normAutofit/>
          </a:bodyPr>
          <a:lstStyle/>
          <a:p>
            <a:r>
              <a:rPr lang="es-ES" sz="2400" dirty="0">
                <a:latin typeface="Amasis MT Pro Light" panose="02040304050005020304" pitchFamily="18" charset="0"/>
              </a:rPr>
              <a:t>Las estrategias basadas en mapas requieren una representación local (o global) del entorno, que puede estar disponible antes de que comience la navegación o construirse durante la navegación a partir de mediciones de sensores</a:t>
            </a:r>
          </a:p>
          <a:p>
            <a:r>
              <a:rPr lang="es-ES" sz="2400" dirty="0">
                <a:latin typeface="Amasis MT Pro Light" panose="02040304050005020304" pitchFamily="18" charset="0"/>
              </a:rPr>
              <a:t>Por el contrario, las estrategias sin mapas (métodos reactivos) dependen directamente de las mediciones de los sensores para tomar decisiones de movimiento sin necesidad de mantener mapas globales y una localización precisa</a:t>
            </a:r>
            <a:endParaRPr lang="it-IT" sz="2400" dirty="0">
              <a:latin typeface="Amasis MT Pro Light" panose="02040304050005020304" pitchFamily="18" charset="0"/>
            </a:endParaRPr>
          </a:p>
        </p:txBody>
      </p:sp>
    </p:spTree>
    <p:extLst>
      <p:ext uri="{BB962C8B-B14F-4D97-AF65-F5344CB8AC3E}">
        <p14:creationId xmlns:p14="http://schemas.microsoft.com/office/powerpoint/2010/main" val="1239607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a:extLst>
            <a:ext uri="{FF2B5EF4-FFF2-40B4-BE49-F238E27FC236}">
              <a16:creationId xmlns:a16="http://schemas.microsoft.com/office/drawing/2014/main" id="{A37B4B23-EFB6-D454-84ED-29542B33B4E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964FF56-806C-691C-54FC-E3F687D47698}"/>
              </a:ext>
            </a:extLst>
          </p:cNvPr>
          <p:cNvSpPr>
            <a:spLocks noGrp="1"/>
          </p:cNvSpPr>
          <p:nvPr>
            <p:ph type="title"/>
          </p:nvPr>
        </p:nvSpPr>
        <p:spPr/>
        <p:txBody>
          <a:bodyPr>
            <a:normAutofit/>
          </a:bodyPr>
          <a:lstStyle/>
          <a:p>
            <a:r>
              <a:rPr lang="es-ES" dirty="0">
                <a:solidFill>
                  <a:srgbClr val="D2A000"/>
                </a:solidFill>
                <a:latin typeface="Abadi Extra Light" panose="020B0204020104020204" pitchFamily="34" charset="0"/>
              </a:rPr>
              <a:t>Estrategias aplicadas en los últimos años:</a:t>
            </a:r>
            <a:endParaRPr lang="it-IT" dirty="0">
              <a:solidFill>
                <a:srgbClr val="D2A000"/>
              </a:solidFill>
              <a:latin typeface="Abadi Extra Light" panose="020B0204020104020204" pitchFamily="34" charset="0"/>
            </a:endParaRPr>
          </a:p>
        </p:txBody>
      </p:sp>
      <p:sp>
        <p:nvSpPr>
          <p:cNvPr id="3" name="Segnaposto contenuto 2">
            <a:extLst>
              <a:ext uri="{FF2B5EF4-FFF2-40B4-BE49-F238E27FC236}">
                <a16:creationId xmlns:a16="http://schemas.microsoft.com/office/drawing/2014/main" id="{E166F001-9F8E-62B0-FED5-4BC1DA91E2B8}"/>
              </a:ext>
            </a:extLst>
          </p:cNvPr>
          <p:cNvSpPr>
            <a:spLocks noGrp="1"/>
          </p:cNvSpPr>
          <p:nvPr>
            <p:ph idx="1"/>
          </p:nvPr>
        </p:nvSpPr>
        <p:spPr>
          <a:xfrm>
            <a:off x="1044678" y="2506662"/>
            <a:ext cx="10515600" cy="3147378"/>
          </a:xfrm>
        </p:spPr>
        <p:txBody>
          <a:bodyPr>
            <a:normAutofit/>
          </a:bodyPr>
          <a:lstStyle/>
          <a:p>
            <a:r>
              <a:rPr lang="es-ES" sz="2400" dirty="0" err="1">
                <a:latin typeface="Amasis MT Pro Light" panose="02040304050005020304" pitchFamily="18" charset="0"/>
              </a:rPr>
              <a:t>Path</a:t>
            </a:r>
            <a:r>
              <a:rPr lang="es-ES" sz="2400" dirty="0">
                <a:latin typeface="Amasis MT Pro Light" panose="02040304050005020304" pitchFamily="18" charset="0"/>
              </a:rPr>
              <a:t> </a:t>
            </a:r>
            <a:r>
              <a:rPr lang="es-ES" sz="2400" dirty="0" err="1">
                <a:latin typeface="Amasis MT Pro Light" panose="02040304050005020304" pitchFamily="18" charset="0"/>
              </a:rPr>
              <a:t>Planning</a:t>
            </a:r>
            <a:r>
              <a:rPr lang="es-ES" sz="2400" dirty="0">
                <a:latin typeface="Amasis MT Pro Light" panose="02040304050005020304" pitchFamily="18" charset="0"/>
              </a:rPr>
              <a:t>: RRR y </a:t>
            </a:r>
            <a:r>
              <a:rPr lang="es-ES" sz="2400" dirty="0" err="1">
                <a:latin typeface="Amasis MT Pro Light" panose="02040304050005020304" pitchFamily="18" charset="0"/>
              </a:rPr>
              <a:t>Path</a:t>
            </a:r>
            <a:r>
              <a:rPr lang="es-ES" sz="2400" dirty="0">
                <a:latin typeface="Amasis MT Pro Light" panose="02040304050005020304" pitchFamily="18" charset="0"/>
              </a:rPr>
              <a:t> </a:t>
            </a:r>
            <a:r>
              <a:rPr lang="es-ES" sz="2400" dirty="0" err="1">
                <a:latin typeface="Amasis MT Pro Light" panose="02040304050005020304" pitchFamily="18" charset="0"/>
              </a:rPr>
              <a:t>Smoothing</a:t>
            </a:r>
            <a:r>
              <a:rPr lang="es-ES" sz="2400" dirty="0">
                <a:latin typeface="Amasis MT Pro Light" panose="02040304050005020304" pitchFamily="18" charset="0"/>
              </a:rPr>
              <a:t> </a:t>
            </a:r>
            <a:r>
              <a:rPr lang="es-ES" sz="2400" dirty="0" err="1">
                <a:latin typeface="Amasis MT Pro Light" panose="02040304050005020304" pitchFamily="18" charset="0"/>
              </a:rPr>
              <a:t>Algorithm</a:t>
            </a:r>
            <a:r>
              <a:rPr lang="es-ES" sz="2400" dirty="0">
                <a:latin typeface="Amasis MT Pro Light" panose="02040304050005020304" pitchFamily="18" charset="0"/>
              </a:rPr>
              <a:t>, </a:t>
            </a:r>
            <a:r>
              <a:rPr lang="es-ES" sz="2400" dirty="0" err="1">
                <a:latin typeface="Amasis MT Pro Light" panose="02040304050005020304" pitchFamily="18" charset="0"/>
              </a:rPr>
              <a:t>Model</a:t>
            </a:r>
            <a:r>
              <a:rPr lang="es-ES" sz="2400" dirty="0">
                <a:latin typeface="Amasis MT Pro Light" panose="02040304050005020304" pitchFamily="18" charset="0"/>
              </a:rPr>
              <a:t> Predictive Control, Real-Time </a:t>
            </a:r>
            <a:r>
              <a:rPr lang="es-ES" sz="2400" dirty="0" err="1">
                <a:latin typeface="Amasis MT Pro Light" panose="02040304050005020304" pitchFamily="18" charset="0"/>
              </a:rPr>
              <a:t>Path</a:t>
            </a:r>
            <a:r>
              <a:rPr lang="es-ES" sz="2400" dirty="0">
                <a:latin typeface="Amasis MT Pro Light" panose="02040304050005020304" pitchFamily="18" charset="0"/>
              </a:rPr>
              <a:t> </a:t>
            </a:r>
            <a:r>
              <a:rPr lang="es-ES" sz="2400" dirty="0" err="1">
                <a:latin typeface="Amasis MT Pro Light" panose="02040304050005020304" pitchFamily="18" charset="0"/>
              </a:rPr>
              <a:t>Planning</a:t>
            </a:r>
            <a:r>
              <a:rPr lang="es-ES" sz="2400" dirty="0">
                <a:latin typeface="Amasis MT Pro Light" panose="02040304050005020304" pitchFamily="18" charset="0"/>
              </a:rPr>
              <a:t> </a:t>
            </a:r>
            <a:r>
              <a:rPr lang="es-ES" sz="2400" dirty="0" err="1">
                <a:latin typeface="Amasis MT Pro Light" panose="02040304050005020304" pitchFamily="18" charset="0"/>
              </a:rPr>
              <a:t>Algorithm</a:t>
            </a:r>
            <a:r>
              <a:rPr lang="es-ES" sz="2400" dirty="0">
                <a:latin typeface="Amasis MT Pro Light" panose="02040304050005020304" pitchFamily="18" charset="0"/>
              </a:rPr>
              <a:t> con árboles aleatorios (CC-RRT), Deep </a:t>
            </a:r>
            <a:r>
              <a:rPr lang="es-ES" sz="2400" dirty="0" err="1">
                <a:latin typeface="Amasis MT Pro Light" panose="02040304050005020304" pitchFamily="18" charset="0"/>
              </a:rPr>
              <a:t>Learning</a:t>
            </a:r>
            <a:r>
              <a:rPr lang="es-ES" sz="2400" dirty="0">
                <a:latin typeface="Amasis MT Pro Light" panose="02040304050005020304" pitchFamily="18" charset="0"/>
              </a:rPr>
              <a:t> </a:t>
            </a:r>
            <a:r>
              <a:rPr lang="es-ES" sz="2400" dirty="0" err="1">
                <a:latin typeface="Amasis MT Pro Light" panose="02040304050005020304" pitchFamily="18" charset="0"/>
              </a:rPr>
              <a:t>Based</a:t>
            </a:r>
            <a:r>
              <a:rPr lang="es-ES" sz="2400" dirty="0">
                <a:latin typeface="Amasis MT Pro Light" panose="02040304050005020304" pitchFamily="18" charset="0"/>
              </a:rPr>
              <a:t> </a:t>
            </a:r>
            <a:r>
              <a:rPr lang="es-ES" sz="2400" dirty="0" err="1">
                <a:latin typeface="Amasis MT Pro Light" panose="02040304050005020304" pitchFamily="18" charset="0"/>
              </a:rPr>
              <a:t>Computer</a:t>
            </a:r>
            <a:r>
              <a:rPr lang="es-ES" sz="2400" dirty="0">
                <a:latin typeface="Amasis MT Pro Light" panose="02040304050005020304" pitchFamily="18" charset="0"/>
              </a:rPr>
              <a:t> </a:t>
            </a:r>
            <a:r>
              <a:rPr lang="es-ES" sz="2400" dirty="0" err="1">
                <a:latin typeface="Amasis MT Pro Light" panose="02040304050005020304" pitchFamily="18" charset="0"/>
              </a:rPr>
              <a:t>Vision</a:t>
            </a:r>
            <a:r>
              <a:rPr lang="es-ES" sz="2400" dirty="0">
                <a:latin typeface="Amasis MT Pro Light" panose="02040304050005020304" pitchFamily="18" charset="0"/>
              </a:rPr>
              <a:t>, Generative AI</a:t>
            </a:r>
          </a:p>
          <a:p>
            <a:r>
              <a:rPr lang="es-ES" sz="2400" dirty="0" err="1">
                <a:latin typeface="Amasis MT Pro Light" panose="02040304050005020304" pitchFamily="18" charset="0"/>
              </a:rPr>
              <a:t>Trajectory</a:t>
            </a:r>
            <a:r>
              <a:rPr lang="es-ES" sz="2400" dirty="0">
                <a:latin typeface="Amasis MT Pro Light" panose="02040304050005020304" pitchFamily="18" charset="0"/>
              </a:rPr>
              <a:t> </a:t>
            </a:r>
            <a:r>
              <a:rPr lang="es-ES" sz="2400" dirty="0" err="1">
                <a:latin typeface="Amasis MT Pro Light" panose="02040304050005020304" pitchFamily="18" charset="0"/>
              </a:rPr>
              <a:t>Planning</a:t>
            </a:r>
            <a:r>
              <a:rPr lang="es-ES" sz="2400" dirty="0">
                <a:latin typeface="Amasis MT Pro Light" panose="02040304050005020304" pitchFamily="18" charset="0"/>
              </a:rPr>
              <a:t>: Bernstein and B-</a:t>
            </a:r>
            <a:r>
              <a:rPr lang="es-ES" sz="2400" dirty="0" err="1">
                <a:latin typeface="Amasis MT Pro Light" panose="02040304050005020304" pitchFamily="18" charset="0"/>
              </a:rPr>
              <a:t>splines</a:t>
            </a:r>
            <a:r>
              <a:rPr lang="es-ES" sz="2400" dirty="0">
                <a:latin typeface="Amasis MT Pro Light" panose="02040304050005020304" pitchFamily="18" charset="0"/>
              </a:rPr>
              <a:t>, </a:t>
            </a:r>
            <a:r>
              <a:rPr lang="es-ES" sz="2400" dirty="0" err="1">
                <a:latin typeface="Amasis MT Pro Light" panose="02040304050005020304" pitchFamily="18" charset="0"/>
              </a:rPr>
              <a:t>Voxel</a:t>
            </a:r>
            <a:r>
              <a:rPr lang="es-ES" sz="2400" dirty="0">
                <a:latin typeface="Amasis MT Pro Light" panose="02040304050005020304" pitchFamily="18" charset="0"/>
              </a:rPr>
              <a:t> </a:t>
            </a:r>
            <a:r>
              <a:rPr lang="es-ES" sz="2400" dirty="0" err="1">
                <a:latin typeface="Amasis MT Pro Light" panose="02040304050005020304" pitchFamily="18" charset="0"/>
              </a:rPr>
              <a:t>Maps</a:t>
            </a:r>
            <a:r>
              <a:rPr lang="es-ES" sz="2400" dirty="0">
                <a:latin typeface="Amasis MT Pro Light" panose="02040304050005020304" pitchFamily="18" charset="0"/>
              </a:rPr>
              <a:t> and A*, </a:t>
            </a:r>
            <a:r>
              <a:rPr lang="es-ES" sz="2400" dirty="0" err="1">
                <a:latin typeface="Amasis MT Pro Light" panose="02040304050005020304" pitchFamily="18" charset="0"/>
              </a:rPr>
              <a:t>Receding</a:t>
            </a:r>
            <a:r>
              <a:rPr lang="es-ES" sz="2400" dirty="0">
                <a:latin typeface="Amasis MT Pro Light" panose="02040304050005020304" pitchFamily="18" charset="0"/>
              </a:rPr>
              <a:t> </a:t>
            </a:r>
            <a:r>
              <a:rPr lang="es-ES" sz="2400" dirty="0" err="1">
                <a:latin typeface="Amasis MT Pro Light" panose="02040304050005020304" pitchFamily="18" charset="0"/>
              </a:rPr>
              <a:t>Horizon</a:t>
            </a:r>
            <a:r>
              <a:rPr lang="es-ES" sz="2400" dirty="0">
                <a:latin typeface="Amasis MT Pro Light" panose="02040304050005020304" pitchFamily="18" charset="0"/>
              </a:rPr>
              <a:t> </a:t>
            </a:r>
            <a:r>
              <a:rPr lang="es-ES" sz="2400" dirty="0" err="1">
                <a:latin typeface="Amasis MT Pro Light" panose="02040304050005020304" pitchFamily="18" charset="0"/>
              </a:rPr>
              <a:t>Planning</a:t>
            </a:r>
            <a:r>
              <a:rPr lang="es-ES" sz="2400" dirty="0">
                <a:latin typeface="Amasis MT Pro Light" panose="02040304050005020304" pitchFamily="18" charset="0"/>
              </a:rPr>
              <a:t> </a:t>
            </a:r>
            <a:r>
              <a:rPr lang="es-ES" sz="2400" dirty="0" err="1">
                <a:latin typeface="Amasis MT Pro Light" panose="02040304050005020304" pitchFamily="18" charset="0"/>
              </a:rPr>
              <a:t>Paradigm</a:t>
            </a:r>
            <a:r>
              <a:rPr lang="es-ES" sz="2400" dirty="0">
                <a:latin typeface="Amasis MT Pro Light" panose="02040304050005020304" pitchFamily="18" charset="0"/>
              </a:rPr>
              <a:t>, </a:t>
            </a:r>
            <a:r>
              <a:rPr lang="es-ES" sz="2400" dirty="0" err="1">
                <a:latin typeface="Amasis MT Pro Light" panose="02040304050005020304" pitchFamily="18" charset="0"/>
              </a:rPr>
              <a:t>Unconstrained</a:t>
            </a:r>
            <a:r>
              <a:rPr lang="es-ES" sz="2400" dirty="0">
                <a:latin typeface="Amasis MT Pro Light" panose="02040304050005020304" pitchFamily="18" charset="0"/>
              </a:rPr>
              <a:t> </a:t>
            </a:r>
            <a:r>
              <a:rPr lang="es-ES" sz="2400" dirty="0" err="1">
                <a:latin typeface="Amasis MT Pro Light" panose="02040304050005020304" pitchFamily="18" charset="0"/>
              </a:rPr>
              <a:t>Quadratic</a:t>
            </a:r>
            <a:r>
              <a:rPr lang="es-ES" sz="2400" dirty="0">
                <a:latin typeface="Amasis MT Pro Light" panose="02040304050005020304" pitchFamily="18" charset="0"/>
              </a:rPr>
              <a:t> </a:t>
            </a:r>
            <a:r>
              <a:rPr lang="es-ES" sz="2400" dirty="0" err="1">
                <a:latin typeface="Amasis MT Pro Light" panose="02040304050005020304" pitchFamily="18" charset="0"/>
              </a:rPr>
              <a:t>Program</a:t>
            </a:r>
            <a:r>
              <a:rPr lang="es-ES" sz="2400" dirty="0">
                <a:latin typeface="Amasis MT Pro Light" panose="02040304050005020304" pitchFamily="18" charset="0"/>
              </a:rPr>
              <a:t> (QP), </a:t>
            </a:r>
            <a:r>
              <a:rPr lang="es-ES" sz="2400" dirty="0" err="1">
                <a:latin typeface="Amasis MT Pro Light" panose="02040304050005020304" pitchFamily="18" charset="0"/>
              </a:rPr>
              <a:t>Nonlinear</a:t>
            </a:r>
            <a:r>
              <a:rPr lang="es-ES" sz="2400" dirty="0">
                <a:latin typeface="Amasis MT Pro Light" panose="02040304050005020304" pitchFamily="18" charset="0"/>
              </a:rPr>
              <a:t> </a:t>
            </a:r>
            <a:r>
              <a:rPr lang="es-ES" sz="2400" dirty="0" err="1">
                <a:latin typeface="Amasis MT Pro Light" panose="02040304050005020304" pitchFamily="18" charset="0"/>
              </a:rPr>
              <a:t>Model</a:t>
            </a:r>
            <a:r>
              <a:rPr lang="es-ES" sz="2400" dirty="0">
                <a:latin typeface="Amasis MT Pro Light" panose="02040304050005020304" pitchFamily="18" charset="0"/>
              </a:rPr>
              <a:t> Predictive Control (NMPC), Proximal </a:t>
            </a:r>
            <a:r>
              <a:rPr lang="es-ES" sz="2400" dirty="0" err="1">
                <a:latin typeface="Amasis MT Pro Light" panose="02040304050005020304" pitchFamily="18" charset="0"/>
              </a:rPr>
              <a:t>Averaged</a:t>
            </a:r>
            <a:r>
              <a:rPr lang="es-ES" sz="2400" dirty="0">
                <a:latin typeface="Amasis MT Pro Light" panose="02040304050005020304" pitchFamily="18" charset="0"/>
              </a:rPr>
              <a:t> Newton </a:t>
            </a:r>
            <a:r>
              <a:rPr lang="es-ES" sz="2400" dirty="0" err="1">
                <a:latin typeface="Amasis MT Pro Light" panose="02040304050005020304" pitchFamily="18" charset="0"/>
              </a:rPr>
              <a:t>for</a:t>
            </a:r>
            <a:r>
              <a:rPr lang="es-ES" sz="2400" dirty="0">
                <a:latin typeface="Amasis MT Pro Light" panose="02040304050005020304" pitchFamily="18" charset="0"/>
              </a:rPr>
              <a:t> </a:t>
            </a:r>
            <a:r>
              <a:rPr lang="es-ES" sz="2400" dirty="0" err="1">
                <a:latin typeface="Amasis MT Pro Light" panose="02040304050005020304" pitchFamily="18" charset="0"/>
              </a:rPr>
              <a:t>Optimal</a:t>
            </a:r>
            <a:r>
              <a:rPr lang="es-ES" sz="2400" dirty="0">
                <a:latin typeface="Amasis MT Pro Light" panose="02040304050005020304" pitchFamily="18" charset="0"/>
              </a:rPr>
              <a:t> Control (PANOC)</a:t>
            </a:r>
            <a:endParaRPr lang="it-IT" sz="2400" dirty="0">
              <a:latin typeface="Amasis MT Pro Light" panose="02040304050005020304" pitchFamily="18" charset="0"/>
            </a:endParaRPr>
          </a:p>
        </p:txBody>
      </p:sp>
    </p:spTree>
    <p:extLst>
      <p:ext uri="{BB962C8B-B14F-4D97-AF65-F5344CB8AC3E}">
        <p14:creationId xmlns:p14="http://schemas.microsoft.com/office/powerpoint/2010/main" val="2197885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7A401C-7F8D-5255-FAAE-651238637341}"/>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89A09B8-0904-5751-F28D-0790E2E2EDBE}"/>
              </a:ext>
            </a:extLst>
          </p:cNvPr>
          <p:cNvSpPr>
            <a:spLocks noGrp="1"/>
          </p:cNvSpPr>
          <p:nvPr>
            <p:ph type="title"/>
          </p:nvPr>
        </p:nvSpPr>
        <p:spPr>
          <a:xfrm>
            <a:off x="838201" y="365125"/>
            <a:ext cx="5251316" cy="1807305"/>
          </a:xfrm>
        </p:spPr>
        <p:txBody>
          <a:bodyPr>
            <a:normAutofit/>
          </a:bodyPr>
          <a:lstStyle/>
          <a:p>
            <a:r>
              <a:rPr lang="it-IT" err="1">
                <a:latin typeface="Abadi Extra Light" panose="020B0204020104020204" pitchFamily="34" charset="0"/>
              </a:rPr>
              <a:t>Entrega</a:t>
            </a:r>
            <a:r>
              <a:rPr lang="it-IT">
                <a:latin typeface="Abadi Extra Light" panose="020B0204020104020204" pitchFamily="34" charset="0"/>
              </a:rPr>
              <a:t> de </a:t>
            </a:r>
            <a:r>
              <a:rPr lang="it-IT" err="1">
                <a:latin typeface="Abadi Extra Light" panose="020B0204020104020204" pitchFamily="34" charset="0"/>
              </a:rPr>
              <a:t>mercancia</a:t>
            </a:r>
            <a:endParaRPr lang="it-IT">
              <a:latin typeface="Abadi Extra Light" panose="020B0204020104020204" pitchFamily="34" charset="0"/>
            </a:endParaRPr>
          </a:p>
        </p:txBody>
      </p:sp>
      <p:sp>
        <p:nvSpPr>
          <p:cNvPr id="3" name="Segnaposto contenuto 2">
            <a:extLst>
              <a:ext uri="{FF2B5EF4-FFF2-40B4-BE49-F238E27FC236}">
                <a16:creationId xmlns:a16="http://schemas.microsoft.com/office/drawing/2014/main" id="{9174A9AA-D2A8-FF39-5790-01D75E7AC381}"/>
              </a:ext>
            </a:extLst>
          </p:cNvPr>
          <p:cNvSpPr>
            <a:spLocks noGrp="1"/>
          </p:cNvSpPr>
          <p:nvPr>
            <p:ph idx="1"/>
          </p:nvPr>
        </p:nvSpPr>
        <p:spPr>
          <a:xfrm>
            <a:off x="838200" y="2333296"/>
            <a:ext cx="4619621" cy="4524703"/>
          </a:xfrm>
        </p:spPr>
        <p:txBody>
          <a:bodyPr>
            <a:normAutofit/>
          </a:bodyPr>
          <a:lstStyle/>
          <a:p>
            <a:pPr marL="0" indent="0">
              <a:buNone/>
            </a:pPr>
            <a:r>
              <a:rPr lang="it-IT" sz="2400" b="1" dirty="0" err="1">
                <a:latin typeface="Amasis MT Pro Light" panose="02040304050005020304" pitchFamily="18" charset="0"/>
              </a:rPr>
              <a:t>Eficaz</a:t>
            </a:r>
            <a:r>
              <a:rPr lang="it-IT" sz="2400" b="1" dirty="0">
                <a:latin typeface="Amasis MT Pro Light" panose="02040304050005020304" pitchFamily="18" charset="0"/>
              </a:rPr>
              <a:t> de </a:t>
            </a:r>
            <a:r>
              <a:rPr lang="it-IT" sz="2400" b="1" dirty="0" err="1">
                <a:latin typeface="Amasis MT Pro Light" panose="02040304050005020304" pitchFamily="18" charset="0"/>
              </a:rPr>
              <a:t>transporte</a:t>
            </a:r>
            <a:endParaRPr lang="it-IT" sz="2400" b="1" dirty="0">
              <a:latin typeface="Amasis MT Pro Light" panose="02040304050005020304" pitchFamily="18" charset="0"/>
            </a:endParaRPr>
          </a:p>
          <a:p>
            <a:pPr marL="0" indent="0">
              <a:buNone/>
            </a:pPr>
            <a:r>
              <a:rPr lang="it-IT" sz="2400" b="1" dirty="0" err="1">
                <a:latin typeface="Amasis MT Pro Light" panose="02040304050005020304" pitchFamily="18" charset="0"/>
              </a:rPr>
              <a:t>Sostenibilidad</a:t>
            </a:r>
            <a:r>
              <a:rPr lang="it-IT" sz="2400" b="1" dirty="0">
                <a:latin typeface="Amasis MT Pro Light" panose="02040304050005020304" pitchFamily="18" charset="0"/>
              </a:rPr>
              <a:t> </a:t>
            </a:r>
            <a:r>
              <a:rPr lang="it-IT" sz="2400" b="1" dirty="0" err="1">
                <a:latin typeface="Amasis MT Pro Light" panose="02040304050005020304" pitchFamily="18" charset="0"/>
              </a:rPr>
              <a:t>ambiental</a:t>
            </a:r>
            <a:endParaRPr lang="it-IT" sz="2400" b="1" dirty="0">
              <a:latin typeface="Amasis MT Pro Light" panose="02040304050005020304" pitchFamily="18" charset="0"/>
            </a:endParaRPr>
          </a:p>
          <a:p>
            <a:pPr marL="0" indent="0">
              <a:buNone/>
            </a:pPr>
            <a:r>
              <a:rPr lang="it-IT" sz="2400" b="1" dirty="0" err="1">
                <a:latin typeface="Amasis MT Pro Light" panose="02040304050005020304" pitchFamily="18" charset="0"/>
              </a:rPr>
              <a:t>Entregas</a:t>
            </a:r>
            <a:r>
              <a:rPr lang="it-IT" sz="2400" b="1" dirty="0">
                <a:latin typeface="Amasis MT Pro Light" panose="02040304050005020304" pitchFamily="18" charset="0"/>
              </a:rPr>
              <a:t> </a:t>
            </a:r>
            <a:r>
              <a:rPr lang="it-IT" sz="2400" b="1" dirty="0" err="1">
                <a:latin typeface="Amasis MT Pro Light" panose="02040304050005020304" pitchFamily="18" charset="0"/>
              </a:rPr>
              <a:t>urgentes</a:t>
            </a:r>
            <a:endParaRPr lang="it-IT" sz="2400" b="1" dirty="0">
              <a:latin typeface="Amasis MT Pro Light" panose="02040304050005020304" pitchFamily="18" charset="0"/>
            </a:endParaRPr>
          </a:p>
          <a:p>
            <a:pPr marL="0" indent="0">
              <a:buNone/>
            </a:pPr>
            <a:r>
              <a:rPr lang="it-IT" sz="2400" b="1" dirty="0" err="1">
                <a:latin typeface="Amasis MT Pro Light" panose="02040304050005020304" pitchFamily="18" charset="0"/>
              </a:rPr>
              <a:t>Bater</a:t>
            </a:r>
            <a:r>
              <a:rPr lang="es-ES" sz="2400" b="1" dirty="0">
                <a:latin typeface="Amasis MT Pro Light" panose="02040304050005020304" pitchFamily="18" charset="0"/>
              </a:rPr>
              <a:t>í</a:t>
            </a:r>
            <a:r>
              <a:rPr lang="it-IT" sz="2400" b="1" dirty="0">
                <a:latin typeface="Amasis MT Pro Light" panose="02040304050005020304" pitchFamily="18" charset="0"/>
              </a:rPr>
              <a:t>a de uso </a:t>
            </a:r>
            <a:r>
              <a:rPr lang="it-IT" sz="2400" b="1" dirty="0" err="1">
                <a:latin typeface="Amasis MT Pro Light" panose="02040304050005020304" pitchFamily="18" charset="0"/>
              </a:rPr>
              <a:t>limitado</a:t>
            </a:r>
            <a:endParaRPr lang="it-IT" sz="2400" b="1" dirty="0">
              <a:latin typeface="Amasis MT Pro Light" panose="02040304050005020304" pitchFamily="18" charset="0"/>
            </a:endParaRPr>
          </a:p>
          <a:p>
            <a:pPr marL="0" indent="0">
              <a:buNone/>
            </a:pPr>
            <a:r>
              <a:rPr lang="it-IT" sz="2400" b="1" dirty="0">
                <a:latin typeface="Amasis MT Pro Light" panose="02040304050005020304" pitchFamily="18" charset="0"/>
              </a:rPr>
              <a:t>Consumo de </a:t>
            </a:r>
            <a:r>
              <a:rPr lang="it-IT" sz="2400" b="1" dirty="0" err="1">
                <a:latin typeface="Amasis MT Pro Light" panose="02040304050005020304" pitchFamily="18" charset="0"/>
              </a:rPr>
              <a:t>energía</a:t>
            </a:r>
            <a:endParaRPr lang="it-IT" sz="2400" b="1" dirty="0">
              <a:latin typeface="Amasis MT Pro Light" panose="02040304050005020304" pitchFamily="18" charset="0"/>
            </a:endParaRPr>
          </a:p>
          <a:p>
            <a:pPr marL="0" indent="0">
              <a:buNone/>
            </a:pPr>
            <a:r>
              <a:rPr lang="it-IT" sz="2400" b="1" dirty="0" err="1">
                <a:latin typeface="Amasis MT Pro Light" panose="02040304050005020304" pitchFamily="18" charset="0"/>
              </a:rPr>
              <a:t>Comunicaciones</a:t>
            </a:r>
            <a:endParaRPr lang="it-IT" sz="2400" b="1" dirty="0">
              <a:latin typeface="Amasis MT Pro Light" panose="02040304050005020304" pitchFamily="18" charset="0"/>
            </a:endParaRPr>
          </a:p>
          <a:p>
            <a:pPr marL="0" indent="0">
              <a:buNone/>
            </a:pPr>
            <a:r>
              <a:rPr lang="it-IT" sz="2400" b="1" dirty="0" err="1">
                <a:latin typeface="Amasis MT Pro Light" panose="02040304050005020304" pitchFamily="18" charset="0"/>
              </a:rPr>
              <a:t>Problemas</a:t>
            </a:r>
            <a:r>
              <a:rPr lang="it-IT" sz="2400" b="1" dirty="0">
                <a:latin typeface="Amasis MT Pro Light" panose="02040304050005020304" pitchFamily="18" charset="0"/>
              </a:rPr>
              <a:t> de </a:t>
            </a:r>
            <a:r>
              <a:rPr lang="it-IT" sz="2400" b="1" dirty="0" err="1">
                <a:latin typeface="Amasis MT Pro Light" panose="02040304050005020304" pitchFamily="18" charset="0"/>
              </a:rPr>
              <a:t>privacidad</a:t>
            </a:r>
            <a:endParaRPr lang="it-IT" sz="2400" b="1" dirty="0">
              <a:latin typeface="Amasis MT Pro Light" panose="02040304050005020304" pitchFamily="18" charset="0"/>
            </a:endParaRPr>
          </a:p>
          <a:p>
            <a:pPr marL="0" indent="0">
              <a:buNone/>
            </a:pPr>
            <a:r>
              <a:rPr lang="it-IT" sz="2400" b="1" dirty="0" err="1">
                <a:latin typeface="Amasis MT Pro Light" panose="02040304050005020304" pitchFamily="18" charset="0"/>
              </a:rPr>
              <a:t>Problemas</a:t>
            </a:r>
            <a:r>
              <a:rPr lang="it-IT" sz="2400" b="1" dirty="0">
                <a:latin typeface="Amasis MT Pro Light" panose="02040304050005020304" pitchFamily="18" charset="0"/>
              </a:rPr>
              <a:t> de </a:t>
            </a:r>
            <a:r>
              <a:rPr lang="it-IT" sz="2400" b="1" dirty="0" err="1">
                <a:latin typeface="Amasis MT Pro Light" panose="02040304050005020304" pitchFamily="18" charset="0"/>
              </a:rPr>
              <a:t>seguridad</a:t>
            </a:r>
            <a:endParaRPr lang="it-IT" sz="2400" b="1" dirty="0">
              <a:latin typeface="Amasis MT Pro Light" panose="02040304050005020304" pitchFamily="18" charset="0"/>
            </a:endParaRPr>
          </a:p>
        </p:txBody>
      </p:sp>
      <p:pic>
        <p:nvPicPr>
          <p:cNvPr id="8" name="Picture 7" descr="A drone flying in the sky&#10;&#10;Description automatically generated">
            <a:extLst>
              <a:ext uri="{FF2B5EF4-FFF2-40B4-BE49-F238E27FC236}">
                <a16:creationId xmlns:a16="http://schemas.microsoft.com/office/drawing/2014/main" id="{87F411EF-9150-39A5-C1FE-24DA273C8659}"/>
              </a:ext>
            </a:extLst>
          </p:cNvPr>
          <p:cNvPicPr>
            <a:picLocks noChangeAspect="1"/>
          </p:cNvPicPr>
          <p:nvPr/>
        </p:nvPicPr>
        <p:blipFill>
          <a:blip r:embed="rId2">
            <a:extLst>
              <a:ext uri="{28A0092B-C50C-407E-A947-70E740481C1C}">
                <a14:useLocalDpi xmlns:a14="http://schemas.microsoft.com/office/drawing/2010/main" val="0"/>
              </a:ext>
            </a:extLst>
          </a:blip>
          <a:srcRect l="8201" r="485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94213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78A0B6-6757-328E-48BA-AFBC813D175D}"/>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in military uniform flying a drone&#10;&#10;Description automatically generated">
            <a:extLst>
              <a:ext uri="{FF2B5EF4-FFF2-40B4-BE49-F238E27FC236}">
                <a16:creationId xmlns:a16="http://schemas.microsoft.com/office/drawing/2014/main" id="{A9E9872A-F7C5-550B-3D90-67E013DE1E1F}"/>
              </a:ext>
            </a:extLst>
          </p:cNvPr>
          <p:cNvPicPr>
            <a:picLocks noChangeAspect="1"/>
          </p:cNvPicPr>
          <p:nvPr/>
        </p:nvPicPr>
        <p:blipFill>
          <a:blip r:embed="rId2">
            <a:extLst>
              <a:ext uri="{28A0092B-C50C-407E-A947-70E740481C1C}">
                <a14:useLocalDpi xmlns:a14="http://schemas.microsoft.com/office/drawing/2010/main" val="0"/>
              </a:ext>
            </a:extLst>
          </a:blip>
          <a:srcRect r="9409" b="1"/>
          <a:stretch/>
        </p:blipFill>
        <p:spPr>
          <a:xfrm>
            <a:off x="2522356"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7A57EA13-09FE-5171-BC79-C6B46ABEDE85}"/>
              </a:ext>
            </a:extLst>
          </p:cNvPr>
          <p:cNvSpPr>
            <a:spLocks noGrp="1"/>
          </p:cNvSpPr>
          <p:nvPr>
            <p:ph type="title"/>
          </p:nvPr>
        </p:nvSpPr>
        <p:spPr>
          <a:xfrm>
            <a:off x="289694" y="115747"/>
            <a:ext cx="3822189" cy="1899912"/>
          </a:xfrm>
        </p:spPr>
        <p:txBody>
          <a:bodyPr>
            <a:normAutofit/>
          </a:bodyPr>
          <a:lstStyle/>
          <a:p>
            <a:r>
              <a:rPr lang="it-IT" sz="4000" dirty="0" err="1">
                <a:latin typeface="Abadi Extra Light" panose="020B0204020104020204" pitchFamily="34" charset="0"/>
              </a:rPr>
              <a:t>Vigilancia</a:t>
            </a:r>
            <a:endParaRPr lang="it-IT" sz="4000" dirty="0">
              <a:latin typeface="Abadi Extra Light" panose="020B0204020104020204" pitchFamily="34" charset="0"/>
            </a:endParaRPr>
          </a:p>
        </p:txBody>
      </p:sp>
      <p:sp>
        <p:nvSpPr>
          <p:cNvPr id="3" name="Segnaposto contenuto 2">
            <a:extLst>
              <a:ext uri="{FF2B5EF4-FFF2-40B4-BE49-F238E27FC236}">
                <a16:creationId xmlns:a16="http://schemas.microsoft.com/office/drawing/2014/main" id="{2A816104-359D-23D2-0943-BB515ABC4E80}"/>
              </a:ext>
            </a:extLst>
          </p:cNvPr>
          <p:cNvSpPr>
            <a:spLocks noGrp="1"/>
          </p:cNvSpPr>
          <p:nvPr>
            <p:ph idx="1"/>
          </p:nvPr>
        </p:nvSpPr>
        <p:spPr>
          <a:xfrm>
            <a:off x="289691" y="1696515"/>
            <a:ext cx="3822189" cy="4820032"/>
          </a:xfrm>
        </p:spPr>
        <p:txBody>
          <a:bodyPr>
            <a:normAutofit/>
          </a:bodyPr>
          <a:lstStyle/>
          <a:p>
            <a:pPr marL="0" indent="0">
              <a:buNone/>
            </a:pPr>
            <a:r>
              <a:rPr lang="es-ES" sz="1400" dirty="0">
                <a:latin typeface="Amasis MT Pro Light" panose="02040304050005020304" pitchFamily="18" charset="0"/>
              </a:rPr>
              <a:t>• Ventajas - Aumento significativo de las capacidades de vigilancia, </a:t>
            </a:r>
            <a:r>
              <a:rPr lang="es-ES" sz="1400" dirty="0" err="1">
                <a:latin typeface="Amasis MT Pro Light" panose="02040304050005020304" pitchFamily="18" charset="0"/>
              </a:rPr>
              <a:t>mejoraria</a:t>
            </a:r>
            <a:r>
              <a:rPr lang="es-ES" sz="1400" dirty="0">
                <a:latin typeface="Amasis MT Pro Light" panose="02040304050005020304" pitchFamily="18" charset="0"/>
              </a:rPr>
              <a:t> de la rentabilidad y de la eficacia operativa, resolución de imagen mejorada, y la capacidad de entrar y explorar zonas inaccesibles o peligrosas, capacidad para adaptarse rápidamente a circunstancias dinámicas </a:t>
            </a:r>
          </a:p>
          <a:p>
            <a:pPr marL="0" indent="0">
              <a:buNone/>
            </a:pPr>
            <a:r>
              <a:rPr lang="es-ES" sz="1400" dirty="0">
                <a:latin typeface="Amasis MT Pro Light" panose="02040304050005020304" pitchFamily="18" charset="0"/>
              </a:rPr>
              <a:t>• Desventajas - La capacidad limitada de las baterías, las dificultades para transmitir datos, los problemas de privacidad y los obstáculos en el plantear normativas</a:t>
            </a:r>
          </a:p>
          <a:p>
            <a:pPr marL="0" indent="0">
              <a:buNone/>
            </a:pPr>
            <a:r>
              <a:rPr lang="es-ES" sz="1400" dirty="0">
                <a:latin typeface="Amasis MT Pro Light" panose="02040304050005020304" pitchFamily="18" charset="0"/>
              </a:rPr>
              <a:t>• Aplicaciones - Vigilancia de acontecimientos públicos, seguridad fronteriza, protección de infraestructuras críticas y operaciones de búsqueda y rescate, actividades delictivas, catástrofes naturales</a:t>
            </a:r>
          </a:p>
          <a:p>
            <a:pPr marL="0" indent="0">
              <a:buNone/>
            </a:pPr>
            <a:r>
              <a:rPr lang="es-ES" sz="1400" dirty="0">
                <a:latin typeface="Amasis MT Pro Light" panose="02040304050005020304" pitchFamily="18" charset="0"/>
              </a:rPr>
              <a:t>• Necesidades- Crear una legislación más estricta, adoptar medidas de protección de la </a:t>
            </a:r>
            <a:r>
              <a:rPr lang="es-ES" sz="1400" dirty="0" err="1">
                <a:latin typeface="Amasis MT Pro Light" panose="02040304050005020304" pitchFamily="18" charset="0"/>
              </a:rPr>
              <a:t>privacy</a:t>
            </a:r>
            <a:r>
              <a:rPr lang="es-ES" sz="1400" dirty="0">
                <a:latin typeface="Amasis MT Pro Light" panose="02040304050005020304" pitchFamily="18" charset="0"/>
              </a:rPr>
              <a:t> y promover el avance tecnológico continuo.</a:t>
            </a:r>
            <a:endParaRPr lang="it-IT" sz="1400" dirty="0">
              <a:latin typeface="Amasis MT Pro Light" panose="02040304050005020304" pitchFamily="18" charset="0"/>
            </a:endParaRPr>
          </a:p>
        </p:txBody>
      </p:sp>
    </p:spTree>
    <p:extLst>
      <p:ext uri="{BB962C8B-B14F-4D97-AF65-F5344CB8AC3E}">
        <p14:creationId xmlns:p14="http://schemas.microsoft.com/office/powerpoint/2010/main" val="1276626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BDF264-E223-6756-7BAC-706FD56FD62C}"/>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87AFE0E-B37D-4531-AFE8-231C8348E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07952BB-7435-03FF-740C-B9C8D1783E82}"/>
              </a:ext>
            </a:extLst>
          </p:cNvPr>
          <p:cNvSpPr>
            <a:spLocks noGrp="1"/>
          </p:cNvSpPr>
          <p:nvPr>
            <p:ph type="title"/>
          </p:nvPr>
        </p:nvSpPr>
        <p:spPr>
          <a:xfrm>
            <a:off x="838200" y="365125"/>
            <a:ext cx="10515600" cy="1325563"/>
          </a:xfrm>
        </p:spPr>
        <p:txBody>
          <a:bodyPr>
            <a:normAutofit/>
          </a:bodyPr>
          <a:lstStyle/>
          <a:p>
            <a:r>
              <a:rPr lang="it-IT" dirty="0" err="1">
                <a:latin typeface="Abadi Extra Light" panose="020B0204020104020204" pitchFamily="34" charset="0"/>
              </a:rPr>
              <a:t>Rescate</a:t>
            </a:r>
            <a:endParaRPr lang="it-IT" dirty="0">
              <a:latin typeface="Abadi Extra Light" panose="020B0204020104020204" pitchFamily="34" charset="0"/>
            </a:endParaRPr>
          </a:p>
        </p:txBody>
      </p:sp>
      <p:sp>
        <p:nvSpPr>
          <p:cNvPr id="3" name="Segnaposto contenuto 2">
            <a:extLst>
              <a:ext uri="{FF2B5EF4-FFF2-40B4-BE49-F238E27FC236}">
                <a16:creationId xmlns:a16="http://schemas.microsoft.com/office/drawing/2014/main" id="{72FAD5C5-044D-A11B-B16B-A9618D99AD97}"/>
              </a:ext>
            </a:extLst>
          </p:cNvPr>
          <p:cNvSpPr>
            <a:spLocks noGrp="1"/>
          </p:cNvSpPr>
          <p:nvPr>
            <p:ph idx="1"/>
          </p:nvPr>
        </p:nvSpPr>
        <p:spPr>
          <a:xfrm>
            <a:off x="838200" y="2205423"/>
            <a:ext cx="4614759" cy="4163337"/>
          </a:xfrm>
        </p:spPr>
        <p:txBody>
          <a:bodyPr>
            <a:normAutofit/>
          </a:bodyPr>
          <a:lstStyle/>
          <a:p>
            <a:pPr marL="0" indent="0">
              <a:buNone/>
            </a:pPr>
            <a:r>
              <a:rPr lang="es-ES" sz="1800" dirty="0">
                <a:latin typeface="Amasis MT Pro Light" panose="02040304050005020304" pitchFamily="18" charset="0"/>
              </a:rPr>
              <a:t>Las catástrofes naturales están aumentando de forma espectacular. Desde 1970 se ha cuadruplicado el número de catástrofes en todo el mundo. Ahí es donde entran en juego los robots de rescate</a:t>
            </a:r>
          </a:p>
          <a:p>
            <a:pPr marL="0" indent="0">
              <a:buNone/>
            </a:pPr>
            <a:r>
              <a:rPr lang="es-ES" sz="1800" b="1" dirty="0">
                <a:latin typeface="Amasis MT Pro Light" panose="02040304050005020304" pitchFamily="18" charset="0"/>
              </a:rPr>
              <a:t>   </a:t>
            </a:r>
          </a:p>
          <a:p>
            <a:pPr>
              <a:buFont typeface="Wingdings" panose="05000000000000000000" pitchFamily="2" charset="2"/>
              <a:buChar char="v"/>
            </a:pPr>
            <a:r>
              <a:rPr lang="es-ES" sz="1800" b="1" dirty="0">
                <a:latin typeface="Amasis MT Pro Light" panose="02040304050005020304" pitchFamily="18" charset="0"/>
              </a:rPr>
              <a:t>Robots de búsqueda y rescate</a:t>
            </a:r>
          </a:p>
          <a:p>
            <a:pPr>
              <a:buFont typeface="Wingdings" panose="05000000000000000000" pitchFamily="2" charset="2"/>
              <a:buChar char="v"/>
            </a:pPr>
            <a:r>
              <a:rPr lang="pt-BR" sz="1800" b="1" dirty="0">
                <a:latin typeface="Amasis MT Pro Light" panose="02040304050005020304" pitchFamily="18" charset="0"/>
              </a:rPr>
              <a:t>Robots para terremotos e incendios</a:t>
            </a:r>
          </a:p>
          <a:p>
            <a:pPr>
              <a:buFont typeface="Wingdings" panose="05000000000000000000" pitchFamily="2" charset="2"/>
              <a:buChar char="v"/>
            </a:pPr>
            <a:r>
              <a:rPr lang="pt-BR" sz="1800" b="1" dirty="0">
                <a:latin typeface="Amasis MT Pro Light" panose="02040304050005020304" pitchFamily="18" charset="0"/>
              </a:rPr>
              <a:t>Robots aéreos de rescate</a:t>
            </a:r>
          </a:p>
          <a:p>
            <a:pPr>
              <a:buFont typeface="Wingdings" panose="05000000000000000000" pitchFamily="2" charset="2"/>
              <a:buChar char="v"/>
            </a:pPr>
            <a:r>
              <a:rPr lang="pt-BR" sz="1800" b="1" dirty="0">
                <a:latin typeface="Amasis MT Pro Light" panose="02040304050005020304" pitchFamily="18" charset="0"/>
              </a:rPr>
              <a:t>Robots de rescate acuático</a:t>
            </a:r>
          </a:p>
        </p:txBody>
      </p:sp>
      <p:pic>
        <p:nvPicPr>
          <p:cNvPr id="6" name="Picture 5" descr="A drone flying over a forest&#10;&#10;Description automatically generated">
            <a:extLst>
              <a:ext uri="{FF2B5EF4-FFF2-40B4-BE49-F238E27FC236}">
                <a16:creationId xmlns:a16="http://schemas.microsoft.com/office/drawing/2014/main" id="{9B96B28F-0B64-05AB-1821-9E406F077BB2}"/>
              </a:ext>
            </a:extLst>
          </p:cNvPr>
          <p:cNvPicPr>
            <a:picLocks noChangeAspect="1"/>
          </p:cNvPicPr>
          <p:nvPr/>
        </p:nvPicPr>
        <p:blipFill>
          <a:blip r:embed="rId2">
            <a:extLst>
              <a:ext uri="{28A0092B-C50C-407E-A947-70E740481C1C}">
                <a14:useLocalDpi xmlns:a14="http://schemas.microsoft.com/office/drawing/2010/main" val="0"/>
              </a:ext>
            </a:extLst>
          </a:blip>
          <a:srcRect l="7404" r="8826" b="-3"/>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extLst>
      <p:ext uri="{BB962C8B-B14F-4D97-AF65-F5344CB8AC3E}">
        <p14:creationId xmlns:p14="http://schemas.microsoft.com/office/powerpoint/2010/main" val="434302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41F359B8-314E-55CC-DD5B-448A3F86441B}"/>
              </a:ext>
            </a:extLst>
          </p:cNvPr>
          <p:cNvSpPr>
            <a:spLocks noGrp="1"/>
          </p:cNvSpPr>
          <p:nvPr>
            <p:ph idx="1"/>
          </p:nvPr>
        </p:nvSpPr>
        <p:spPr>
          <a:xfrm>
            <a:off x="838200" y="2506662"/>
            <a:ext cx="10515600" cy="4351338"/>
          </a:xfrm>
        </p:spPr>
        <p:txBody>
          <a:bodyPr>
            <a:normAutofit/>
          </a:bodyPr>
          <a:lstStyle/>
          <a:p>
            <a:pPr marL="0" indent="0" algn="ctr">
              <a:buNone/>
            </a:pPr>
            <a:r>
              <a:rPr lang="it-IT" sz="6000" dirty="0">
                <a:solidFill>
                  <a:srgbClr val="D2A000"/>
                </a:solidFill>
              </a:rPr>
              <a:t>¡¡</a:t>
            </a:r>
            <a:r>
              <a:rPr lang="it-IT" sz="6000" dirty="0" err="1">
                <a:solidFill>
                  <a:srgbClr val="D2A000"/>
                </a:solidFill>
              </a:rPr>
              <a:t>Gracias</a:t>
            </a:r>
            <a:r>
              <a:rPr lang="it-IT" sz="6000" dirty="0">
                <a:solidFill>
                  <a:srgbClr val="D2A000"/>
                </a:solidFill>
              </a:rPr>
              <a:t> por la </a:t>
            </a:r>
            <a:r>
              <a:rPr lang="it-IT" sz="6000" dirty="0" err="1">
                <a:solidFill>
                  <a:srgbClr val="D2A000"/>
                </a:solidFill>
              </a:rPr>
              <a:t>atención</a:t>
            </a:r>
            <a:r>
              <a:rPr lang="it-IT" sz="6000" dirty="0">
                <a:solidFill>
                  <a:srgbClr val="D2A000"/>
                </a:solidFill>
              </a:rPr>
              <a:t>!!</a:t>
            </a:r>
          </a:p>
        </p:txBody>
      </p:sp>
    </p:spTree>
    <p:extLst>
      <p:ext uri="{BB962C8B-B14F-4D97-AF65-F5344CB8AC3E}">
        <p14:creationId xmlns:p14="http://schemas.microsoft.com/office/powerpoint/2010/main" val="3201933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767DC93-5FF7-1A53-2655-0ADA6EE82F13}"/>
              </a:ext>
            </a:extLst>
          </p:cNvPr>
          <p:cNvSpPr>
            <a:spLocks noGrp="1"/>
          </p:cNvSpPr>
          <p:nvPr>
            <p:ph type="title"/>
          </p:nvPr>
        </p:nvSpPr>
        <p:spPr>
          <a:xfrm>
            <a:off x="572493" y="238539"/>
            <a:ext cx="11018520" cy="1434415"/>
          </a:xfrm>
        </p:spPr>
        <p:txBody>
          <a:bodyPr anchor="b">
            <a:normAutofit/>
          </a:bodyPr>
          <a:lstStyle/>
          <a:p>
            <a:r>
              <a:rPr lang="it-IT" sz="4000" dirty="0" err="1">
                <a:solidFill>
                  <a:srgbClr val="D2A000"/>
                </a:solidFill>
                <a:latin typeface="Abadi Extra Light" panose="020B0204020104020204" pitchFamily="34" charset="0"/>
              </a:rPr>
              <a:t>Robots</a:t>
            </a:r>
            <a:r>
              <a:rPr lang="it-IT" sz="4000" dirty="0">
                <a:solidFill>
                  <a:srgbClr val="D2A000"/>
                </a:solidFill>
                <a:latin typeface="Abadi Extra Light" panose="020B0204020104020204" pitchFamily="34" charset="0"/>
              </a:rPr>
              <a:t> de ala </a:t>
            </a:r>
            <a:r>
              <a:rPr lang="it-IT" sz="4000" dirty="0" err="1">
                <a:solidFill>
                  <a:srgbClr val="D2A000"/>
                </a:solidFill>
                <a:latin typeface="Abadi Extra Light" panose="020B0204020104020204" pitchFamily="34" charset="0"/>
              </a:rPr>
              <a:t>fija</a:t>
            </a:r>
            <a:endParaRPr lang="it-IT" sz="4000" dirty="0">
              <a:solidFill>
                <a:srgbClr val="D2A000"/>
              </a:solidFill>
              <a:latin typeface="Abadi Extra Light" panose="020B0204020104020204" pitchFamily="34" charset="0"/>
            </a:endParaRP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570E375A-A490-D4AA-697C-DEDA95941F57}"/>
              </a:ext>
            </a:extLst>
          </p:cNvPr>
          <p:cNvSpPr>
            <a:spLocks noGrp="1"/>
          </p:cNvSpPr>
          <p:nvPr>
            <p:ph idx="1"/>
          </p:nvPr>
        </p:nvSpPr>
        <p:spPr>
          <a:xfrm>
            <a:off x="572493" y="2071316"/>
            <a:ext cx="6713552" cy="4119172"/>
          </a:xfrm>
        </p:spPr>
        <p:txBody>
          <a:bodyPr anchor="t">
            <a:normAutofit/>
          </a:bodyPr>
          <a:lstStyle/>
          <a:p>
            <a:pPr marL="0" indent="0">
              <a:buNone/>
            </a:pPr>
            <a:r>
              <a:rPr lang="es-ES" sz="1700" dirty="0">
                <a:latin typeface="Amasis MT Pro Light" panose="02040304050005020304" pitchFamily="18" charset="0"/>
              </a:rPr>
              <a:t>Un dron de ala fija tiene un ala rìgida diseñada para parecer y funcionar como un avión. Sus usos abarcan la cartografìa aérea, la vigilancia aérea, la agricultura y la inspección.</a:t>
            </a:r>
          </a:p>
          <a:p>
            <a:pPr marL="0" indent="0">
              <a:buNone/>
            </a:pPr>
            <a:r>
              <a:rPr lang="it-IT" sz="1700" b="1" dirty="0">
                <a:latin typeface="Amasis MT Pro Light" panose="02040304050005020304" pitchFamily="18" charset="0"/>
              </a:rPr>
              <a:t>Sus </a:t>
            </a:r>
            <a:r>
              <a:rPr lang="it-IT" sz="1700" b="1" dirty="0" err="1">
                <a:latin typeface="Amasis MT Pro Light" panose="02040304050005020304" pitchFamily="18" charset="0"/>
              </a:rPr>
              <a:t>principales</a:t>
            </a:r>
            <a:r>
              <a:rPr lang="it-IT" sz="1700" b="1" dirty="0">
                <a:latin typeface="Amasis MT Pro Light" panose="02040304050005020304" pitchFamily="18" charset="0"/>
              </a:rPr>
              <a:t> </a:t>
            </a:r>
            <a:r>
              <a:rPr lang="it-IT" sz="1700" b="1" dirty="0" err="1">
                <a:latin typeface="Amasis MT Pro Light" panose="02040304050005020304" pitchFamily="18" charset="0"/>
              </a:rPr>
              <a:t>ventajas</a:t>
            </a:r>
            <a:r>
              <a:rPr lang="it-IT" sz="1700" b="1" dirty="0">
                <a:latin typeface="Amasis MT Pro Light" panose="02040304050005020304" pitchFamily="18" charset="0"/>
              </a:rPr>
              <a:t> son:</a:t>
            </a:r>
          </a:p>
          <a:p>
            <a:pPr>
              <a:buFont typeface="Wingdings" panose="05000000000000000000" pitchFamily="2" charset="2"/>
              <a:buChar char="v"/>
            </a:pPr>
            <a:r>
              <a:rPr lang="es-ES" sz="1700" dirty="0">
                <a:latin typeface="Amasis MT Pro Light" panose="02040304050005020304" pitchFamily="18" charset="0"/>
              </a:rPr>
              <a:t> Pueden volar a gran altitud, cargar más peso y son más clementes con los errores que otros tipos de drones</a:t>
            </a:r>
          </a:p>
          <a:p>
            <a:pPr>
              <a:buFont typeface="Wingdings" panose="05000000000000000000" pitchFamily="2" charset="2"/>
              <a:buChar char="v"/>
            </a:pPr>
            <a:r>
              <a:rPr lang="es-ES" sz="1700" dirty="0">
                <a:latin typeface="Amasis MT Pro Light" panose="02040304050005020304" pitchFamily="18" charset="0"/>
              </a:rPr>
              <a:t> Cubren distancias más largas, cartografìan zonas mucho más extensas y permanecen mucho tiempo vigilando su punto de interés</a:t>
            </a:r>
          </a:p>
          <a:p>
            <a:pPr marL="0" indent="0">
              <a:buNone/>
            </a:pPr>
            <a:r>
              <a:rPr lang="it-IT" sz="1700" b="1" dirty="0">
                <a:latin typeface="Amasis MT Pro Light" panose="02040304050005020304" pitchFamily="18" charset="0"/>
              </a:rPr>
              <a:t>Sus </a:t>
            </a:r>
            <a:r>
              <a:rPr lang="it-IT" sz="1700" b="1" dirty="0" err="1">
                <a:latin typeface="Amasis MT Pro Light" panose="02040304050005020304" pitchFamily="18" charset="0"/>
              </a:rPr>
              <a:t>principales</a:t>
            </a:r>
            <a:r>
              <a:rPr lang="it-IT" sz="1700" b="1" dirty="0">
                <a:latin typeface="Amasis MT Pro Light" panose="02040304050005020304" pitchFamily="18" charset="0"/>
              </a:rPr>
              <a:t> </a:t>
            </a:r>
            <a:r>
              <a:rPr lang="it-IT" sz="1700" b="1" dirty="0" err="1">
                <a:latin typeface="Amasis MT Pro Light" panose="02040304050005020304" pitchFamily="18" charset="0"/>
              </a:rPr>
              <a:t>desventajas</a:t>
            </a:r>
            <a:r>
              <a:rPr lang="it-IT" sz="1700" b="1" dirty="0">
                <a:latin typeface="Amasis MT Pro Light" panose="02040304050005020304" pitchFamily="18" charset="0"/>
              </a:rPr>
              <a:t> son:</a:t>
            </a:r>
          </a:p>
          <a:p>
            <a:pPr>
              <a:buFont typeface="Wingdings" panose="05000000000000000000" pitchFamily="2" charset="2"/>
              <a:buChar char="v"/>
            </a:pPr>
            <a:r>
              <a:rPr lang="it-IT" sz="1700" dirty="0" err="1">
                <a:latin typeface="Amasis MT Pro Light" panose="02040304050005020304" pitchFamily="18" charset="0"/>
              </a:rPr>
              <a:t>Pueden</a:t>
            </a:r>
            <a:r>
              <a:rPr lang="it-IT" sz="1700" dirty="0">
                <a:latin typeface="Amasis MT Pro Light" panose="02040304050005020304" pitchFamily="18" charset="0"/>
              </a:rPr>
              <a:t> ser </a:t>
            </a:r>
            <a:r>
              <a:rPr lang="it-IT" sz="1700" dirty="0" err="1">
                <a:latin typeface="Amasis MT Pro Light" panose="02040304050005020304" pitchFamily="18" charset="0"/>
              </a:rPr>
              <a:t>muy</a:t>
            </a:r>
            <a:r>
              <a:rPr lang="it-IT" sz="1700" dirty="0">
                <a:latin typeface="Amasis MT Pro Light" panose="02040304050005020304" pitchFamily="18" charset="0"/>
              </a:rPr>
              <a:t> </a:t>
            </a:r>
            <a:r>
              <a:rPr lang="it-IT" sz="1700" dirty="0" err="1">
                <a:latin typeface="Amasis MT Pro Light" panose="02040304050005020304" pitchFamily="18" charset="0"/>
              </a:rPr>
              <a:t>caros</a:t>
            </a:r>
            <a:endParaRPr lang="it-IT" sz="1700" dirty="0">
              <a:latin typeface="Amasis MT Pro Light" panose="02040304050005020304" pitchFamily="18" charset="0"/>
            </a:endParaRPr>
          </a:p>
          <a:p>
            <a:pPr>
              <a:buFont typeface="Wingdings" panose="05000000000000000000" pitchFamily="2" charset="2"/>
              <a:buChar char="v"/>
            </a:pPr>
            <a:r>
              <a:rPr lang="es-ES" sz="1700" dirty="0">
                <a:latin typeface="Amasis MT Pro Light" panose="02040304050005020304" pitchFamily="18" charset="0"/>
              </a:rPr>
              <a:t>Volar es mucho más difìcil, en el caso de un UAV semiautomático con piloto se necesita una formación adecuada</a:t>
            </a:r>
            <a:endParaRPr lang="it-IT" sz="1700" dirty="0">
              <a:latin typeface="Amasis MT Pro Light" panose="02040304050005020304" pitchFamily="18" charset="0"/>
            </a:endParaRPr>
          </a:p>
        </p:txBody>
      </p:sp>
      <p:pic>
        <p:nvPicPr>
          <p:cNvPr id="5" name="Immagine 4">
            <a:extLst>
              <a:ext uri="{FF2B5EF4-FFF2-40B4-BE49-F238E27FC236}">
                <a16:creationId xmlns:a16="http://schemas.microsoft.com/office/drawing/2014/main" id="{8B39310E-3518-CC9B-B8DE-DFFF445A47FF}"/>
              </a:ext>
            </a:extLst>
          </p:cNvPr>
          <p:cNvPicPr>
            <a:picLocks noChangeAspect="1"/>
          </p:cNvPicPr>
          <p:nvPr/>
        </p:nvPicPr>
        <p:blipFill>
          <a:blip r:embed="rId2">
            <a:extLst>
              <a:ext uri="{28A0092B-C50C-407E-A947-70E740481C1C}">
                <a14:useLocalDpi xmlns:a14="http://schemas.microsoft.com/office/drawing/2010/main" val="0"/>
              </a:ext>
            </a:extLst>
          </a:blip>
          <a:srcRect l="23544" r="23544"/>
          <a:stretch/>
        </p:blipFill>
        <p:spPr>
          <a:xfrm>
            <a:off x="7858538" y="2082646"/>
            <a:ext cx="3941064" cy="4096512"/>
          </a:xfrm>
          <a:prstGeom prst="rect">
            <a:avLst/>
          </a:prstGeom>
          <a:ln>
            <a:noFill/>
          </a:ln>
          <a:effectLst>
            <a:softEdge rad="112500"/>
          </a:effectLst>
        </p:spPr>
      </p:pic>
    </p:spTree>
    <p:extLst>
      <p:ext uri="{BB962C8B-B14F-4D97-AF65-F5344CB8AC3E}">
        <p14:creationId xmlns:p14="http://schemas.microsoft.com/office/powerpoint/2010/main" val="1310813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927E22-0E5D-8388-107B-5D7BEDAC45EA}"/>
              </a:ext>
            </a:extLst>
          </p:cNvPr>
          <p:cNvSpPr>
            <a:spLocks noGrp="1"/>
          </p:cNvSpPr>
          <p:nvPr>
            <p:ph type="title"/>
          </p:nvPr>
        </p:nvSpPr>
        <p:spPr/>
        <p:txBody>
          <a:bodyPr>
            <a:normAutofit/>
          </a:bodyPr>
          <a:lstStyle/>
          <a:p>
            <a:r>
              <a:rPr lang="it-IT" sz="4000" dirty="0" err="1">
                <a:solidFill>
                  <a:srgbClr val="D2A000"/>
                </a:solidFill>
                <a:latin typeface="Abadi Extra Light" panose="020B0204020104020204" pitchFamily="34" charset="0"/>
              </a:rPr>
              <a:t>Robots</a:t>
            </a:r>
            <a:r>
              <a:rPr lang="it-IT" sz="4000" dirty="0">
                <a:solidFill>
                  <a:srgbClr val="D2A000"/>
                </a:solidFill>
                <a:latin typeface="Abadi Extra Light" panose="020B0204020104020204" pitchFamily="34" charset="0"/>
              </a:rPr>
              <a:t> </a:t>
            </a:r>
            <a:r>
              <a:rPr lang="it-IT" sz="4000" dirty="0" err="1">
                <a:solidFill>
                  <a:srgbClr val="D2A000"/>
                </a:solidFill>
                <a:latin typeface="Abadi Extra Light" panose="020B0204020104020204" pitchFamily="34" charset="0"/>
              </a:rPr>
              <a:t>monorrotor</a:t>
            </a:r>
            <a:endParaRPr lang="it-IT" sz="4000" dirty="0">
              <a:solidFill>
                <a:srgbClr val="D2A000"/>
              </a:solidFill>
              <a:latin typeface="Abadi Extra Light" panose="020B0204020104020204" pitchFamily="34" charset="0"/>
            </a:endParaRPr>
          </a:p>
        </p:txBody>
      </p:sp>
      <p:sp>
        <p:nvSpPr>
          <p:cNvPr id="9" name="CasellaDiTesto 8">
            <a:extLst>
              <a:ext uri="{FF2B5EF4-FFF2-40B4-BE49-F238E27FC236}">
                <a16:creationId xmlns:a16="http://schemas.microsoft.com/office/drawing/2014/main" id="{0543CC9A-65B2-645B-FFA2-DDCC32E9D762}"/>
              </a:ext>
            </a:extLst>
          </p:cNvPr>
          <p:cNvSpPr txBox="1"/>
          <p:nvPr/>
        </p:nvSpPr>
        <p:spPr>
          <a:xfrm>
            <a:off x="838200" y="1442517"/>
            <a:ext cx="10515599" cy="1015663"/>
          </a:xfrm>
          <a:prstGeom prst="rect">
            <a:avLst/>
          </a:prstGeom>
          <a:noFill/>
        </p:spPr>
        <p:txBody>
          <a:bodyPr wrap="square" rtlCol="0">
            <a:spAutoFit/>
          </a:bodyPr>
          <a:lstStyle/>
          <a:p>
            <a:r>
              <a:rPr lang="es-ES" sz="2000" dirty="0"/>
              <a:t> </a:t>
            </a:r>
            <a:r>
              <a:rPr lang="es-ES" sz="2000" dirty="0">
                <a:latin typeface="Amasis MT Pro Light" panose="02040304050005020304" pitchFamily="18" charset="0"/>
              </a:rPr>
              <a:t>Su estructura y diseňo son similares a los de los helicópteros reales. Un monorrotor solo tiene un rotor, que es como una gran ala giratoria, y otro rotor pequeño de cola para controlar la dirección y la estabilidad. Sus usos principales abarcan vigilancia aérea y el transporte de cargas pesadas.</a:t>
            </a:r>
            <a:endParaRPr lang="it-IT" sz="2000" dirty="0">
              <a:latin typeface="Amasis MT Pro Light" panose="02040304050005020304" pitchFamily="18" charset="0"/>
            </a:endParaRPr>
          </a:p>
        </p:txBody>
      </p:sp>
      <p:graphicFrame>
        <p:nvGraphicFramePr>
          <p:cNvPr id="15" name="Segnaposto contenuto 12">
            <a:extLst>
              <a:ext uri="{FF2B5EF4-FFF2-40B4-BE49-F238E27FC236}">
                <a16:creationId xmlns:a16="http://schemas.microsoft.com/office/drawing/2014/main" id="{B293B1C9-E4E7-ADA8-4AE0-E50593DFE14D}"/>
              </a:ext>
            </a:extLst>
          </p:cNvPr>
          <p:cNvGraphicFramePr>
            <a:graphicFrameLocks noGrp="1"/>
          </p:cNvGraphicFramePr>
          <p:nvPr>
            <p:ph idx="1"/>
            <p:extLst>
              <p:ext uri="{D42A27DB-BD31-4B8C-83A1-F6EECF244321}">
                <p14:modId xmlns:p14="http://schemas.microsoft.com/office/powerpoint/2010/main" val="2908392790"/>
              </p:ext>
            </p:extLst>
          </p:nvPr>
        </p:nvGraphicFramePr>
        <p:xfrm>
          <a:off x="838200" y="2694038"/>
          <a:ext cx="10515600" cy="31561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3180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5CC1E7-E37A-E6F3-4BC1-309C0741A9B4}"/>
              </a:ext>
            </a:extLst>
          </p:cNvPr>
          <p:cNvSpPr>
            <a:spLocks noGrp="1"/>
          </p:cNvSpPr>
          <p:nvPr>
            <p:ph type="title"/>
          </p:nvPr>
        </p:nvSpPr>
        <p:spPr/>
        <p:txBody>
          <a:bodyPr>
            <a:normAutofit/>
          </a:bodyPr>
          <a:lstStyle/>
          <a:p>
            <a:r>
              <a:rPr lang="it-IT" sz="4000" dirty="0" err="1">
                <a:solidFill>
                  <a:srgbClr val="D2A000"/>
                </a:solidFill>
                <a:latin typeface="Abadi Extra Light" panose="020B0204020104020204" pitchFamily="34" charset="0"/>
              </a:rPr>
              <a:t>Robots</a:t>
            </a:r>
            <a:r>
              <a:rPr lang="it-IT" sz="4000" dirty="0">
                <a:solidFill>
                  <a:srgbClr val="D2A000"/>
                </a:solidFill>
                <a:latin typeface="Abadi Extra Light" panose="020B0204020104020204" pitchFamily="34" charset="0"/>
              </a:rPr>
              <a:t> </a:t>
            </a:r>
            <a:r>
              <a:rPr lang="it-IT" sz="4000" dirty="0" err="1">
                <a:solidFill>
                  <a:srgbClr val="D2A000"/>
                </a:solidFill>
                <a:latin typeface="Abadi Extra Light" panose="020B0204020104020204" pitchFamily="34" charset="0"/>
              </a:rPr>
              <a:t>híbridos</a:t>
            </a:r>
            <a:endParaRPr lang="it-IT" sz="4000" dirty="0">
              <a:solidFill>
                <a:srgbClr val="D2A000"/>
              </a:solidFill>
              <a:latin typeface="Abadi Extra Light" panose="020B0204020104020204" pitchFamily="34" charset="0"/>
            </a:endParaRPr>
          </a:p>
        </p:txBody>
      </p:sp>
      <p:pic>
        <p:nvPicPr>
          <p:cNvPr id="5" name="Segnaposto contenuto 4" descr="Immagine che contiene cielo, aria aperta, nuvola, pialla/aereo">
            <a:extLst>
              <a:ext uri="{FF2B5EF4-FFF2-40B4-BE49-F238E27FC236}">
                <a16:creationId xmlns:a16="http://schemas.microsoft.com/office/drawing/2014/main" id="{EB8B05AF-DBD9-4C59-728E-E3B3B289440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066503" y="629265"/>
            <a:ext cx="5801784" cy="4351338"/>
          </a:xfrm>
        </p:spPr>
      </p:pic>
      <p:sp>
        <p:nvSpPr>
          <p:cNvPr id="6" name="CasellaDiTesto 5">
            <a:extLst>
              <a:ext uri="{FF2B5EF4-FFF2-40B4-BE49-F238E27FC236}">
                <a16:creationId xmlns:a16="http://schemas.microsoft.com/office/drawing/2014/main" id="{ADD2227B-D982-BB8C-D8A4-96CB67DECDC6}"/>
              </a:ext>
            </a:extLst>
          </p:cNvPr>
          <p:cNvSpPr txBox="1"/>
          <p:nvPr/>
        </p:nvSpPr>
        <p:spPr>
          <a:xfrm>
            <a:off x="838199" y="1548581"/>
            <a:ext cx="5228304" cy="1477328"/>
          </a:xfrm>
          <a:prstGeom prst="rect">
            <a:avLst/>
          </a:prstGeom>
          <a:noFill/>
        </p:spPr>
        <p:txBody>
          <a:bodyPr wrap="square" rtlCol="0">
            <a:spAutoFit/>
          </a:bodyPr>
          <a:lstStyle/>
          <a:p>
            <a:pPr algn="ctr"/>
            <a:r>
              <a:rPr lang="es-ES" dirty="0">
                <a:latin typeface="Amasis MT Pro Light" panose="02040304050005020304" pitchFamily="18" charset="0"/>
              </a:rPr>
              <a:t>Los drones híbridos combinan las ventajas de los diseños de ala fija y de los multirrotores. Este</a:t>
            </a:r>
          </a:p>
          <a:p>
            <a:pPr algn="ctr"/>
            <a:r>
              <a:rPr lang="es-ES" dirty="0">
                <a:latin typeface="Amasis MT Pro Light" panose="02040304050005020304" pitchFamily="18" charset="0"/>
              </a:rPr>
              <a:t> tipo de dron tiene rotores acoplados a las alas fijas, lo que le permite planear y despegar y aterrizar verticalmente</a:t>
            </a:r>
            <a:endParaRPr lang="it-IT" dirty="0">
              <a:latin typeface="Amasis MT Pro Light" panose="02040304050005020304" pitchFamily="18" charset="0"/>
            </a:endParaRPr>
          </a:p>
        </p:txBody>
      </p:sp>
      <p:sp>
        <p:nvSpPr>
          <p:cNvPr id="8" name="CasellaDiTesto 7">
            <a:extLst>
              <a:ext uri="{FF2B5EF4-FFF2-40B4-BE49-F238E27FC236}">
                <a16:creationId xmlns:a16="http://schemas.microsoft.com/office/drawing/2014/main" id="{A8DF6A22-FC4E-6289-F816-DC3EF39D7D5C}"/>
              </a:ext>
            </a:extLst>
          </p:cNvPr>
          <p:cNvSpPr txBox="1"/>
          <p:nvPr/>
        </p:nvSpPr>
        <p:spPr>
          <a:xfrm>
            <a:off x="838199" y="3179326"/>
            <a:ext cx="6349182" cy="3754874"/>
          </a:xfrm>
          <a:prstGeom prst="rect">
            <a:avLst/>
          </a:prstGeom>
          <a:noFill/>
        </p:spPr>
        <p:txBody>
          <a:bodyPr wrap="square" rtlCol="0">
            <a:spAutoFit/>
          </a:bodyPr>
          <a:lstStyle/>
          <a:p>
            <a:r>
              <a:rPr lang="it-IT" b="1" dirty="0">
                <a:latin typeface="Amasis MT Pro Light" panose="02040304050005020304" pitchFamily="18" charset="0"/>
              </a:rPr>
              <a:t>Sus </a:t>
            </a:r>
            <a:r>
              <a:rPr lang="it-IT" b="1" dirty="0" err="1">
                <a:latin typeface="Amasis MT Pro Light" panose="02040304050005020304" pitchFamily="18" charset="0"/>
              </a:rPr>
              <a:t>principales</a:t>
            </a:r>
            <a:r>
              <a:rPr lang="it-IT" b="1" dirty="0">
                <a:latin typeface="Amasis MT Pro Light" panose="02040304050005020304" pitchFamily="18" charset="0"/>
              </a:rPr>
              <a:t> </a:t>
            </a:r>
            <a:r>
              <a:rPr lang="it-IT" b="1" dirty="0" err="1">
                <a:latin typeface="Amasis MT Pro Light" panose="02040304050005020304" pitchFamily="18" charset="0"/>
              </a:rPr>
              <a:t>ventajas</a:t>
            </a:r>
            <a:r>
              <a:rPr lang="it-IT" b="1" dirty="0">
                <a:latin typeface="Amasis MT Pro Light" panose="02040304050005020304" pitchFamily="18" charset="0"/>
              </a:rPr>
              <a:t> son</a:t>
            </a:r>
            <a:r>
              <a:rPr lang="it-IT" dirty="0">
                <a:latin typeface="Amasis MT Pro Light" panose="02040304050005020304" pitchFamily="18" charset="0"/>
              </a:rPr>
              <a:t>:</a:t>
            </a:r>
          </a:p>
          <a:p>
            <a:endParaRPr lang="it-IT" dirty="0">
              <a:latin typeface="Amasis MT Pro Light" panose="02040304050005020304" pitchFamily="18" charset="0"/>
            </a:endParaRPr>
          </a:p>
          <a:p>
            <a:pPr marL="285750" indent="-285750">
              <a:buFont typeface="Wingdings" panose="05000000000000000000" pitchFamily="2" charset="2"/>
              <a:buChar char="v"/>
            </a:pPr>
            <a:r>
              <a:rPr lang="es-ES" dirty="0">
                <a:latin typeface="Amasis MT Pro Light" panose="02040304050005020304" pitchFamily="18" charset="0"/>
              </a:rPr>
              <a:t>El piloto automático puede hacer todo el trabajo duro de mantener estable el dron, dejando al piloto humano de guiarlo</a:t>
            </a:r>
          </a:p>
          <a:p>
            <a:pPr marL="285750" indent="-285750">
              <a:buFont typeface="Wingdings" panose="05000000000000000000" pitchFamily="2" charset="2"/>
              <a:buChar char="v"/>
            </a:pPr>
            <a:r>
              <a:rPr lang="es-ES" dirty="0">
                <a:latin typeface="Amasis MT Pro Light" panose="02040304050005020304" pitchFamily="18" charset="0"/>
              </a:rPr>
              <a:t>perfectos tanto en vuelo estacionario como en vuelo frontal</a:t>
            </a:r>
          </a:p>
          <a:p>
            <a:pPr marL="285750" indent="-285750">
              <a:buFont typeface="Wingdings" panose="05000000000000000000" pitchFamily="2" charset="2"/>
              <a:buChar char="v"/>
            </a:pPr>
            <a:endParaRPr lang="es-ES" dirty="0">
              <a:latin typeface="Amasis MT Pro Light" panose="02040304050005020304" pitchFamily="18" charset="0"/>
            </a:endParaRPr>
          </a:p>
          <a:p>
            <a:r>
              <a:rPr lang="it-IT" sz="2000" b="1" dirty="0">
                <a:latin typeface="Amasis MT Pro Light" panose="02040304050005020304" pitchFamily="18" charset="0"/>
              </a:rPr>
              <a:t>Sus </a:t>
            </a:r>
            <a:r>
              <a:rPr lang="it-IT" sz="2000" b="1" dirty="0" err="1">
                <a:latin typeface="Amasis MT Pro Light" panose="02040304050005020304" pitchFamily="18" charset="0"/>
              </a:rPr>
              <a:t>principales</a:t>
            </a:r>
            <a:r>
              <a:rPr lang="it-IT" sz="2000" b="1" dirty="0">
                <a:latin typeface="Amasis MT Pro Light" panose="02040304050005020304" pitchFamily="18" charset="0"/>
              </a:rPr>
              <a:t> </a:t>
            </a:r>
            <a:r>
              <a:rPr lang="it-IT" sz="2000" b="1" dirty="0" err="1">
                <a:latin typeface="Amasis MT Pro Light" panose="02040304050005020304" pitchFamily="18" charset="0"/>
              </a:rPr>
              <a:t>desventajas</a:t>
            </a:r>
            <a:r>
              <a:rPr lang="it-IT" sz="2000" b="1" dirty="0">
                <a:latin typeface="Amasis MT Pro Light" panose="02040304050005020304" pitchFamily="18" charset="0"/>
              </a:rPr>
              <a:t> son:</a:t>
            </a:r>
          </a:p>
          <a:p>
            <a:endParaRPr lang="it-IT" sz="2000" b="1" dirty="0">
              <a:latin typeface="Amasis MT Pro Light" panose="02040304050005020304" pitchFamily="18" charset="0"/>
            </a:endParaRPr>
          </a:p>
          <a:p>
            <a:pPr marL="342900" indent="-342900">
              <a:buFont typeface="Wingdings" panose="05000000000000000000" pitchFamily="2" charset="2"/>
              <a:buChar char="v"/>
            </a:pPr>
            <a:r>
              <a:rPr lang="es-ES" dirty="0">
                <a:latin typeface="Amasis MT Pro Light" panose="02040304050005020304" pitchFamily="18" charset="0"/>
              </a:rPr>
              <a:t>Actualmente sólo hay en el mercado un pequeño número de híbridos</a:t>
            </a:r>
            <a:endParaRPr lang="it-IT" dirty="0">
              <a:latin typeface="Amasis MT Pro Light" panose="02040304050005020304" pitchFamily="18" charset="0"/>
            </a:endParaRPr>
          </a:p>
          <a:p>
            <a:pPr marL="285750" indent="-285750">
              <a:buFont typeface="Wingdings" panose="05000000000000000000" pitchFamily="2" charset="2"/>
              <a:buChar char="v"/>
            </a:pPr>
            <a:r>
              <a:rPr lang="es-ES" dirty="0">
                <a:latin typeface="Amasis MT Pro Light" panose="02040304050005020304" pitchFamily="18" charset="0"/>
              </a:rPr>
              <a:t>La tecnología utilizada en estos tipos de drones aún está en fase de desarrollo</a:t>
            </a:r>
            <a:endParaRPr lang="it-IT" dirty="0">
              <a:latin typeface="Amasis MT Pro Light" panose="02040304050005020304" pitchFamily="18" charset="0"/>
            </a:endParaRPr>
          </a:p>
          <a:p>
            <a:endParaRPr lang="it-IT" dirty="0"/>
          </a:p>
        </p:txBody>
      </p:sp>
    </p:spTree>
    <p:extLst>
      <p:ext uri="{BB962C8B-B14F-4D97-AF65-F5344CB8AC3E}">
        <p14:creationId xmlns:p14="http://schemas.microsoft.com/office/powerpoint/2010/main" val="513618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4A6FF68-F070-4C0D-A10B-D5DE1A7B812A}"/>
              </a:ext>
            </a:extLst>
          </p:cNvPr>
          <p:cNvSpPr>
            <a:spLocks noGrp="1"/>
          </p:cNvSpPr>
          <p:nvPr>
            <p:ph type="title"/>
          </p:nvPr>
        </p:nvSpPr>
        <p:spPr/>
        <p:txBody>
          <a:bodyPr>
            <a:normAutofit/>
          </a:bodyPr>
          <a:lstStyle/>
          <a:p>
            <a:pPr algn="ctr"/>
            <a:r>
              <a:rPr lang="es-ES" sz="4000" dirty="0">
                <a:solidFill>
                  <a:srgbClr val="D2A000"/>
                </a:solidFill>
                <a:latin typeface="Abadi Extra Light" panose="020B0204020104020204" pitchFamily="34" charset="0"/>
              </a:rPr>
              <a:t>Modelos dinámicos y cinemáticos</a:t>
            </a:r>
            <a:endParaRPr lang="it-IT" sz="4000" dirty="0">
              <a:solidFill>
                <a:srgbClr val="D2A000"/>
              </a:solidFill>
              <a:latin typeface="Abadi Extra Light" panose="020B0204020104020204" pitchFamily="34" charset="0"/>
            </a:endParaRPr>
          </a:p>
        </p:txBody>
      </p:sp>
      <p:sp>
        <p:nvSpPr>
          <p:cNvPr id="3" name="Segnaposto contenuto 2">
            <a:extLst>
              <a:ext uri="{FF2B5EF4-FFF2-40B4-BE49-F238E27FC236}">
                <a16:creationId xmlns:a16="http://schemas.microsoft.com/office/drawing/2014/main" id="{A1771AFC-F974-D3B4-A707-50D74B2C131F}"/>
              </a:ext>
            </a:extLst>
          </p:cNvPr>
          <p:cNvSpPr>
            <a:spLocks noGrp="1"/>
          </p:cNvSpPr>
          <p:nvPr>
            <p:ph idx="1"/>
          </p:nvPr>
        </p:nvSpPr>
        <p:spPr>
          <a:xfrm>
            <a:off x="838200" y="1604450"/>
            <a:ext cx="10515600" cy="1104388"/>
          </a:xfrm>
        </p:spPr>
        <p:txBody>
          <a:bodyPr/>
          <a:lstStyle/>
          <a:p>
            <a:pPr marL="0" indent="0" algn="ctr">
              <a:buNone/>
            </a:pPr>
            <a:r>
              <a:rPr lang="es-ES" dirty="0"/>
              <a:t> </a:t>
            </a:r>
            <a:r>
              <a:rPr lang="es-ES" dirty="0">
                <a:latin typeface="Amasis MT Pro Light" panose="02040304050005020304" pitchFamily="18" charset="0"/>
              </a:rPr>
              <a:t>Modelo cinemático de un robot con ala fija</a:t>
            </a:r>
            <a:endParaRPr lang="it-IT" dirty="0">
              <a:latin typeface="Amasis MT Pro Light" panose="02040304050005020304" pitchFamily="18" charset="0"/>
            </a:endParaRPr>
          </a:p>
        </p:txBody>
      </p:sp>
      <p:sp>
        <p:nvSpPr>
          <p:cNvPr id="5" name="CasellaDiTesto 4">
            <a:extLst>
              <a:ext uri="{FF2B5EF4-FFF2-40B4-BE49-F238E27FC236}">
                <a16:creationId xmlns:a16="http://schemas.microsoft.com/office/drawing/2014/main" id="{C771F3A8-0301-6C65-8FE2-FB041AE8F1DE}"/>
              </a:ext>
            </a:extLst>
          </p:cNvPr>
          <p:cNvSpPr txBox="1"/>
          <p:nvPr/>
        </p:nvSpPr>
        <p:spPr>
          <a:xfrm>
            <a:off x="471949" y="2468348"/>
            <a:ext cx="7148051" cy="2308324"/>
          </a:xfrm>
          <a:prstGeom prst="rect">
            <a:avLst/>
          </a:prstGeom>
          <a:noFill/>
        </p:spPr>
        <p:txBody>
          <a:bodyPr wrap="square" rtlCol="0">
            <a:spAutoFit/>
          </a:bodyPr>
          <a:lstStyle/>
          <a:p>
            <a:r>
              <a:rPr lang="es-ES" dirty="0">
                <a:latin typeface="Amasis MT Pro Light" panose="02040304050005020304" pitchFamily="18" charset="0"/>
              </a:rPr>
              <a:t>Los robots o las aeronaves de ala fija son capaces de volar utilizando alas que generan sustentación debido a la velocidad de avance del vehículo y a la geometría de las alas.</a:t>
            </a:r>
          </a:p>
          <a:p>
            <a:r>
              <a:rPr lang="es-ES" dirty="0">
                <a:latin typeface="Amasis MT Pro Light" panose="02040304050005020304" pitchFamily="18" charset="0"/>
              </a:rPr>
              <a:t>La distribución de la presión puede reducirse a dos fuerzas y un momento si tenemos un cuerpo rígido. La fuerza de sustentación (1), la fuerza de arrastre (2) y el momento de giro (3).</a:t>
            </a:r>
          </a:p>
          <a:p>
            <a:endParaRPr lang="es-ES" dirty="0">
              <a:latin typeface="Amasis MT Pro Light" panose="02040304050005020304" pitchFamily="18" charset="0"/>
            </a:endParaRPr>
          </a:p>
          <a:p>
            <a:endParaRPr lang="es-ES" dirty="0">
              <a:latin typeface="Amasis MT Pro Light" panose="02040304050005020304" pitchFamily="18" charset="0"/>
            </a:endParaRPr>
          </a:p>
        </p:txBody>
      </p:sp>
      <p:pic>
        <p:nvPicPr>
          <p:cNvPr id="7" name="Immagine 6" descr="Immagine che contiene testo, calligrafia, bianco, Carattere&#10;&#10;Descrizione generata automaticamente">
            <a:extLst>
              <a:ext uri="{FF2B5EF4-FFF2-40B4-BE49-F238E27FC236}">
                <a16:creationId xmlns:a16="http://schemas.microsoft.com/office/drawing/2014/main" id="{1176573F-BA08-BE76-7A2F-D853F08DE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949" y="4261896"/>
            <a:ext cx="8305405" cy="2230979"/>
          </a:xfrm>
          <a:prstGeom prst="rect">
            <a:avLst/>
          </a:prstGeom>
        </p:spPr>
      </p:pic>
    </p:spTree>
    <p:extLst>
      <p:ext uri="{BB962C8B-B14F-4D97-AF65-F5344CB8AC3E}">
        <p14:creationId xmlns:p14="http://schemas.microsoft.com/office/powerpoint/2010/main" val="1312949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E8E0CE-442C-FFF7-F2A8-88E0D9650A84}"/>
              </a:ext>
            </a:extLst>
          </p:cNvPr>
          <p:cNvSpPr>
            <a:spLocks noGrp="1"/>
          </p:cNvSpPr>
          <p:nvPr>
            <p:ph type="title"/>
          </p:nvPr>
        </p:nvSpPr>
        <p:spPr>
          <a:xfrm>
            <a:off x="373626" y="2944799"/>
            <a:ext cx="11470105" cy="1325563"/>
          </a:xfrm>
        </p:spPr>
        <p:txBody>
          <a:bodyPr>
            <a:normAutofit fontScale="90000"/>
          </a:bodyPr>
          <a:lstStyle/>
          <a:p>
            <a:r>
              <a:rPr lang="es-ES" dirty="0">
                <a:latin typeface="Amasis MT Pro Light" panose="02040304050005020304" pitchFamily="18" charset="0"/>
              </a:rPr>
              <a:t> </a:t>
            </a:r>
            <a:r>
              <a:rPr lang="es-ES" sz="2200" dirty="0">
                <a:latin typeface="Amasis MT Pro Light" panose="02040304050005020304" pitchFamily="18" charset="0"/>
              </a:rPr>
              <a:t>Haremos las siguientes asunciones y simplificaciones en el tratamiento del modelo cinemático y dinámico:</a:t>
            </a:r>
            <a:br>
              <a:rPr lang="es-ES" sz="2200" dirty="0">
                <a:latin typeface="Amasis MT Pro Light" panose="02040304050005020304" pitchFamily="18" charset="0"/>
              </a:rPr>
            </a:br>
            <a:r>
              <a:rPr lang="es-ES" sz="2200" dirty="0">
                <a:latin typeface="Amasis MT Pro Light" panose="02040304050005020304" pitchFamily="18" charset="0"/>
              </a:rPr>
              <a:t> • Origen del sistema de coordenadas del cuerpo fijado en el centro de gravedad;</a:t>
            </a:r>
            <a:br>
              <a:rPr lang="es-ES" sz="2200" dirty="0">
                <a:latin typeface="Amasis MT Pro Light" panose="02040304050005020304" pitchFamily="18" charset="0"/>
              </a:rPr>
            </a:br>
            <a:r>
              <a:rPr lang="es-ES" sz="2200" dirty="0">
                <a:latin typeface="Amasis MT Pro Light" panose="02040304050005020304" pitchFamily="18" charset="0"/>
              </a:rPr>
              <a:t> • Estructura rígida y simétrica: matriz de inercia constante y diagonal;</a:t>
            </a:r>
            <a:br>
              <a:rPr lang="es-ES" sz="2200" dirty="0">
                <a:latin typeface="Amasis MT Pro Light" panose="02040304050005020304" pitchFamily="18" charset="0"/>
              </a:rPr>
            </a:br>
            <a:r>
              <a:rPr lang="es-ES" sz="2200" dirty="0">
                <a:latin typeface="Amasis MT Pro Light" panose="02040304050005020304" pitchFamily="18" charset="0"/>
              </a:rPr>
              <a:t> • Masa constante;</a:t>
            </a:r>
            <a:br>
              <a:rPr lang="es-ES" sz="2200" dirty="0">
                <a:latin typeface="Amasis MT Pro Light" panose="02040304050005020304" pitchFamily="18" charset="0"/>
              </a:rPr>
            </a:br>
            <a:r>
              <a:rPr lang="es-ES" sz="2200" dirty="0">
                <a:latin typeface="Amasis MT Pro Light" panose="02040304050005020304" pitchFamily="18" charset="0"/>
              </a:rPr>
              <a:t> • Motor sin dinámica y sin efectos giroscópicos;</a:t>
            </a:r>
            <a:br>
              <a:rPr lang="es-ES" sz="2200" dirty="0">
                <a:latin typeface="Amasis MT Pro Light" panose="02040304050005020304" pitchFamily="18" charset="0"/>
              </a:rPr>
            </a:br>
            <a:r>
              <a:rPr lang="es-ES" sz="2200" dirty="0">
                <a:latin typeface="Amasis MT Pro Light" panose="02040304050005020304" pitchFamily="18" charset="0"/>
              </a:rPr>
              <a:t> • No tener en cuenta la fuerza de sustentación del fuselaje y la fuerza de deslizamiento lateral</a:t>
            </a:r>
            <a:br>
              <a:rPr lang="es-ES" sz="2200" dirty="0">
                <a:latin typeface="Amasis MT Pro Light" panose="02040304050005020304" pitchFamily="18" charset="0"/>
              </a:rPr>
            </a:br>
            <a:br>
              <a:rPr lang="es-ES" sz="2200" dirty="0">
                <a:latin typeface="Amasis MT Pro Light" panose="02040304050005020304" pitchFamily="18" charset="0"/>
              </a:rPr>
            </a:br>
            <a:r>
              <a:rPr lang="es-ES" sz="2200" dirty="0">
                <a:latin typeface="Amasis MT Pro Light" panose="02040304050005020304" pitchFamily="18" charset="0"/>
              </a:rPr>
              <a:t>Fijamos los dos sistemas de referencia:</a:t>
            </a:r>
            <a:br>
              <a:rPr lang="es-ES" sz="2200" dirty="0">
                <a:latin typeface="Amasis MT Pro Light" panose="02040304050005020304" pitchFamily="18" charset="0"/>
              </a:rPr>
            </a:br>
            <a:r>
              <a:rPr lang="es-ES" sz="2200" dirty="0">
                <a:latin typeface="Amasis MT Pro Light" panose="02040304050005020304" pitchFamily="18" charset="0"/>
              </a:rPr>
              <a:t> • El sistema inercial (</a:t>
            </a:r>
            <a:r>
              <a:rPr lang="es-ES" sz="2200" dirty="0" err="1">
                <a:latin typeface="Amasis MT Pro Light" panose="02040304050005020304" pitchFamily="18" charset="0"/>
              </a:rPr>
              <a:t>x,y,z</a:t>
            </a:r>
            <a:r>
              <a:rPr lang="es-ES" sz="2200" dirty="0">
                <a:latin typeface="Amasis MT Pro Light" panose="02040304050005020304" pitchFamily="18" charset="0"/>
              </a:rPr>
              <a:t>), con los ejes Norte, Este, Abajo (o NED), la suposición de Tierra Plana y el</a:t>
            </a:r>
            <a:br>
              <a:rPr lang="es-ES" sz="2200" dirty="0">
                <a:latin typeface="Amasis MT Pro Light" panose="02040304050005020304" pitchFamily="18" charset="0"/>
              </a:rPr>
            </a:br>
            <a:r>
              <a:rPr lang="es-ES" sz="2200" dirty="0">
                <a:latin typeface="Amasis MT Pro Light" panose="02040304050005020304" pitchFamily="18" charset="0"/>
              </a:rPr>
              <a:t> origen en las coordenadas UTM (Universal Transverse Mercator);</a:t>
            </a:r>
            <a:br>
              <a:rPr lang="es-ES" sz="2200" dirty="0">
                <a:latin typeface="Amasis MT Pro Light" panose="02040304050005020304" pitchFamily="18" charset="0"/>
              </a:rPr>
            </a:br>
            <a:r>
              <a:rPr lang="es-ES" sz="2200" dirty="0">
                <a:latin typeface="Amasis MT Pro Light" panose="02040304050005020304" pitchFamily="18" charset="0"/>
              </a:rPr>
              <a:t> • El sistema del cuerpo (</a:t>
            </a:r>
            <a:r>
              <a:rPr lang="es-ES" sz="2200" dirty="0" err="1">
                <a:latin typeface="Amasis MT Pro Light" panose="02040304050005020304" pitchFamily="18" charset="0"/>
              </a:rPr>
              <a:t>u,v,w</a:t>
            </a:r>
            <a:r>
              <a:rPr lang="es-ES" sz="2200" dirty="0">
                <a:latin typeface="Amasis MT Pro Light" panose="02040304050005020304" pitchFamily="18" charset="0"/>
              </a:rPr>
              <a:t>), con u por el morro, v por el ala </a:t>
            </a:r>
            <a:r>
              <a:rPr lang="es-ES" sz="2200" dirty="0" err="1">
                <a:latin typeface="Amasis MT Pro Light" panose="02040304050005020304" pitchFamily="18" charset="0"/>
              </a:rPr>
              <a:t>derechay</a:t>
            </a:r>
            <a:r>
              <a:rPr lang="es-ES" sz="2200" dirty="0">
                <a:latin typeface="Amasis MT Pro Light" panose="02040304050005020304" pitchFamily="18" charset="0"/>
              </a:rPr>
              <a:t> w hacia abajo y el origen al</a:t>
            </a:r>
            <a:br>
              <a:rPr lang="es-ES" sz="2200" dirty="0">
                <a:latin typeface="Amasis MT Pro Light" panose="02040304050005020304" pitchFamily="18" charset="0"/>
              </a:rPr>
            </a:br>
            <a:r>
              <a:rPr lang="es-ES" sz="2200" dirty="0">
                <a:latin typeface="Amasis MT Pro Light" panose="02040304050005020304" pitchFamily="18" charset="0"/>
              </a:rPr>
              <a:t> centro de gravidad.</a:t>
            </a:r>
            <a:br>
              <a:rPr lang="es-ES" dirty="0"/>
            </a:br>
            <a:endParaRPr lang="it-IT" dirty="0"/>
          </a:p>
        </p:txBody>
      </p:sp>
      <p:sp>
        <p:nvSpPr>
          <p:cNvPr id="10" name="Nuvola 9">
            <a:extLst>
              <a:ext uri="{FF2B5EF4-FFF2-40B4-BE49-F238E27FC236}">
                <a16:creationId xmlns:a16="http://schemas.microsoft.com/office/drawing/2014/main" id="{B4C0238F-E8B9-DF37-6A42-371A269341FA}"/>
              </a:ext>
            </a:extLst>
          </p:cNvPr>
          <p:cNvSpPr/>
          <p:nvPr/>
        </p:nvSpPr>
        <p:spPr>
          <a:xfrm>
            <a:off x="373626" y="5525729"/>
            <a:ext cx="1750142" cy="1209368"/>
          </a:xfrm>
          <a:prstGeom prst="cloud">
            <a:avLst/>
          </a:prstGeom>
          <a:noFill/>
          <a:ln>
            <a:solidFill>
              <a:srgbClr val="D2A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Nuvola 10">
            <a:extLst>
              <a:ext uri="{FF2B5EF4-FFF2-40B4-BE49-F238E27FC236}">
                <a16:creationId xmlns:a16="http://schemas.microsoft.com/office/drawing/2014/main" id="{E7BAFDE9-61AE-A43B-61F4-1B0EB1C30860}"/>
              </a:ext>
            </a:extLst>
          </p:cNvPr>
          <p:cNvSpPr/>
          <p:nvPr/>
        </p:nvSpPr>
        <p:spPr>
          <a:xfrm>
            <a:off x="9891252" y="334297"/>
            <a:ext cx="1759974" cy="1130709"/>
          </a:xfrm>
          <a:prstGeom prst="cloud">
            <a:avLst/>
          </a:prstGeom>
          <a:noFill/>
          <a:ln>
            <a:solidFill>
              <a:srgbClr val="D2A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28893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B161A4FB-2473-6214-11B0-DE317526D3FA}"/>
              </a:ext>
            </a:extLst>
          </p:cNvPr>
          <p:cNvSpPr txBox="1"/>
          <p:nvPr/>
        </p:nvSpPr>
        <p:spPr>
          <a:xfrm>
            <a:off x="640080" y="1196892"/>
            <a:ext cx="7685773" cy="348386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dirty="0">
                <a:latin typeface="Amasis MT Pro Light" panose="02040304050005020304" pitchFamily="18" charset="0"/>
              </a:rPr>
              <a:t>Con </a:t>
            </a:r>
            <a:r>
              <a:rPr lang="en-US" sz="2200" dirty="0" err="1">
                <a:latin typeface="Amasis MT Pro Light" panose="02040304050005020304" pitchFamily="18" charset="0"/>
              </a:rPr>
              <a:t>referencia</a:t>
            </a:r>
            <a:r>
              <a:rPr lang="en-US" sz="2200" dirty="0">
                <a:latin typeface="Amasis MT Pro Light" panose="02040304050005020304" pitchFamily="18" charset="0"/>
              </a:rPr>
              <a:t> a la </a:t>
            </a:r>
            <a:r>
              <a:rPr lang="en-US" sz="2200" dirty="0" err="1">
                <a:latin typeface="Amasis MT Pro Light" panose="02040304050005020304" pitchFamily="18" charset="0"/>
              </a:rPr>
              <a:t>Figura</a:t>
            </a:r>
            <a:r>
              <a:rPr lang="en-US" sz="2200" dirty="0">
                <a:latin typeface="Amasis MT Pro Light" panose="02040304050005020304" pitchFamily="18" charset="0"/>
              </a:rPr>
              <a:t> , </a:t>
            </a:r>
            <a:r>
              <a:rPr lang="en-US" sz="2200" dirty="0" err="1">
                <a:latin typeface="Amasis MT Pro Light" panose="02040304050005020304" pitchFamily="18" charset="0"/>
              </a:rPr>
              <a:t>tendremos</a:t>
            </a:r>
            <a:r>
              <a:rPr lang="en-US" sz="2200" dirty="0">
                <a:latin typeface="Amasis MT Pro Light" panose="02040304050005020304" pitchFamily="18" charset="0"/>
              </a:rPr>
              <a:t> la </a:t>
            </a:r>
            <a:r>
              <a:rPr lang="en-US" sz="2200" dirty="0" err="1">
                <a:latin typeface="Amasis MT Pro Light" panose="02040304050005020304" pitchFamily="18" charset="0"/>
              </a:rPr>
              <a:t>velocidad</a:t>
            </a:r>
            <a:r>
              <a:rPr lang="en-US" sz="2200" dirty="0">
                <a:latin typeface="Amasis MT Pro Light" panose="02040304050005020304" pitchFamily="18" charset="0"/>
              </a:rPr>
              <a:t> del </a:t>
            </a:r>
            <a:r>
              <a:rPr lang="en-US" sz="2200" dirty="0" err="1">
                <a:latin typeface="Amasis MT Pro Light" panose="02040304050005020304" pitchFamily="18" charset="0"/>
              </a:rPr>
              <a:t>cuerpo</a:t>
            </a:r>
            <a:r>
              <a:rPr lang="en-US" sz="2200" dirty="0">
                <a:latin typeface="Amasis MT Pro Light" panose="02040304050005020304" pitchFamily="18" charset="0"/>
              </a:rPr>
              <a:t>, la </a:t>
            </a:r>
            <a:r>
              <a:rPr lang="en-US" sz="2200" dirty="0" err="1">
                <a:latin typeface="Amasis MT Pro Light" panose="02040304050005020304" pitchFamily="18" charset="0"/>
              </a:rPr>
              <a:t>velocidad</a:t>
            </a:r>
            <a:r>
              <a:rPr lang="en-US" sz="2200" dirty="0">
                <a:latin typeface="Amasis MT Pro Light" panose="02040304050005020304" pitchFamily="18" charset="0"/>
              </a:rPr>
              <a:t> angular del </a:t>
            </a:r>
            <a:r>
              <a:rPr lang="en-US" sz="2200" dirty="0" err="1">
                <a:latin typeface="Amasis MT Pro Light" panose="02040304050005020304" pitchFamily="18" charset="0"/>
              </a:rPr>
              <a:t>cuerpo</a:t>
            </a:r>
            <a:r>
              <a:rPr lang="en-US" sz="2200" dirty="0">
                <a:latin typeface="Amasis MT Pro Light" panose="02040304050005020304" pitchFamily="18" charset="0"/>
              </a:rPr>
              <a:t> y la </a:t>
            </a:r>
            <a:r>
              <a:rPr lang="en-US" sz="2200" dirty="0" err="1">
                <a:latin typeface="Amasis MT Pro Light" panose="02040304050005020304" pitchFamily="18" charset="0"/>
              </a:rPr>
              <a:t>velocidad</a:t>
            </a:r>
            <a:r>
              <a:rPr lang="en-US" sz="2200" dirty="0">
                <a:latin typeface="Amasis MT Pro Light" panose="02040304050005020304" pitchFamily="18" charset="0"/>
              </a:rPr>
              <a:t> del </a:t>
            </a:r>
            <a:r>
              <a:rPr lang="en-US" sz="2200" dirty="0" err="1">
                <a:latin typeface="Amasis MT Pro Light" panose="02040304050005020304" pitchFamily="18" charset="0"/>
              </a:rPr>
              <a:t>aire</a:t>
            </a:r>
            <a:endParaRPr lang="en-US" sz="2200" dirty="0">
              <a:latin typeface="Amasis MT Pro Light" panose="02040304050005020304" pitchFamily="18" charset="0"/>
            </a:endParaRPr>
          </a:p>
        </p:txBody>
      </p:sp>
      <p:pic>
        <p:nvPicPr>
          <p:cNvPr id="5" name="Segnaposto contenuto 4" descr="Immagine che contiene drone, trasporto, aeromobile, aeroplano&#10;&#10;Descrizione generata automaticamente">
            <a:extLst>
              <a:ext uri="{FF2B5EF4-FFF2-40B4-BE49-F238E27FC236}">
                <a16:creationId xmlns:a16="http://schemas.microsoft.com/office/drawing/2014/main" id="{55F165D7-6A28-23B4-C8A5-45F8BD5CC1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080" y="2666108"/>
            <a:ext cx="7332846" cy="3758083"/>
          </a:xfrm>
          <a:prstGeom prst="rect">
            <a:avLst/>
          </a:prstGeom>
        </p:spPr>
      </p:pic>
      <p:pic>
        <p:nvPicPr>
          <p:cNvPr id="8" name="Immagine 7" descr="Immagine che contiene testo, ricevuta, Carattere, bianco&#10;&#10;Descrizione generata automaticamente">
            <a:extLst>
              <a:ext uri="{FF2B5EF4-FFF2-40B4-BE49-F238E27FC236}">
                <a16:creationId xmlns:a16="http://schemas.microsoft.com/office/drawing/2014/main" id="{FB5EDEDA-7E30-8565-ED6C-E616EC3C4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006" y="3922287"/>
            <a:ext cx="8783986" cy="1778754"/>
          </a:xfrm>
          <a:prstGeom prst="rect">
            <a:avLst/>
          </a:prstGeom>
          <a:solidFill>
            <a:schemeClr val="tx2">
              <a:lumMod val="10000"/>
              <a:lumOff val="90000"/>
            </a:schemeClr>
          </a:solidFill>
        </p:spPr>
      </p:pic>
    </p:spTree>
    <p:extLst>
      <p:ext uri="{BB962C8B-B14F-4D97-AF65-F5344CB8AC3E}">
        <p14:creationId xmlns:p14="http://schemas.microsoft.com/office/powerpoint/2010/main" val="249875483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551</TotalTime>
  <Words>2402</Words>
  <Application>Microsoft Office PowerPoint</Application>
  <PresentationFormat>Widescreen</PresentationFormat>
  <Paragraphs>184</Paragraphs>
  <Slides>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Abadi Extra Light</vt:lpstr>
      <vt:lpstr>Amasis MT Pro Light</vt:lpstr>
      <vt:lpstr>Aptos</vt:lpstr>
      <vt:lpstr>Aptos Display</vt:lpstr>
      <vt:lpstr>Arial</vt:lpstr>
      <vt:lpstr>Wingdings</vt:lpstr>
      <vt:lpstr>Tema di Office</vt:lpstr>
      <vt:lpstr>Robótica Móvil Aerial Mobile Robots</vt:lpstr>
      <vt:lpstr>Introducción</vt:lpstr>
      <vt:lpstr>Tipos de robots aéreos</vt:lpstr>
      <vt:lpstr>Robots de ala fija</vt:lpstr>
      <vt:lpstr>Robots monorrotor</vt:lpstr>
      <vt:lpstr>Robots híbridos</vt:lpstr>
      <vt:lpstr>Modelos dinámicos y cinemáticos</vt:lpstr>
      <vt:lpstr> Haremos las siguientes asunciones y simplificaciones en el tratamiento del modelo cinemático y dinámico:  • Origen del sistema de coordenadas del cuerpo fijado en el centro de gravedad;  • Estructura rígida y simétrica: matriz de inercia constante y diagonal;  • Masa constante;  • Motor sin dinámica y sin efectos giroscópicos;  • No tener en cuenta la fuerza de sustentación del fuselaje y la fuerza de deslizamiento lateral  Fijamos los dos sistemas de referencia:  • El sistema inercial (x,y,z), con los ejes Norte, Este, Abajo (o NED), la suposición de Tierra Plana y el  origen en las coordenadas UTM (Universal Transverse Mercator);  • El sistema del cuerpo (u,v,w), con u por el morro, v por el ala derechay w hacia abajo y el origen al  centro de gravidad. </vt:lpstr>
      <vt:lpstr>PowerPoint Presentation</vt:lpstr>
      <vt:lpstr>PowerPoint Presentation</vt:lpstr>
      <vt:lpstr>PowerPoint Presentation</vt:lpstr>
      <vt:lpstr>PowerPoint Presentation</vt:lpstr>
      <vt:lpstr>PowerPoint Presentation</vt:lpstr>
      <vt:lpstr>PowerPoint Presentation</vt:lpstr>
      <vt:lpstr> Modelo dinámico de un robot con ala fija    </vt:lpstr>
      <vt:lpstr>PowerPoint Presentation</vt:lpstr>
      <vt:lpstr>PowerPoint Presentation</vt:lpstr>
      <vt:lpstr>Modelo cinemático de un robot quadrotor</vt:lpstr>
      <vt:lpstr>PowerPoint Presentation</vt:lpstr>
      <vt:lpstr> Modelo dinámico de un robot quadrotor</vt:lpstr>
      <vt:lpstr> Modelo dinámico de un robot quadrotor</vt:lpstr>
      <vt:lpstr>Sistemas de control: estabilización, seguimiento de trayectorias</vt:lpstr>
      <vt:lpstr>Simulación de la dinámica lateral de un robot con ala fija</vt:lpstr>
      <vt:lpstr>PowerPoint Presentation</vt:lpstr>
      <vt:lpstr>Ampliamos el sistema y usamos un control avanzado: el LQG. Diseñamos antes un controlador LQ que garantice polos en lazo cerrado más rápidos que 0.05rad/s y después un filtro de Kalman</vt:lpstr>
      <vt:lpstr>Primera simulación: estabilización del robot aéreo  - el resultado es muy bueno  - el efecto del primero estado ϕ, el ángulo de alabeo, sea más eficaz en la estabilización y el sistema de control tenderá a usarlo más.</vt:lpstr>
      <vt:lpstr>PowerPoint Presentation</vt:lpstr>
      <vt:lpstr>PowerPoint Presentation</vt:lpstr>
      <vt:lpstr>PowerPoint Presentation</vt:lpstr>
      <vt:lpstr>Arquitecturas de sistemas</vt:lpstr>
      <vt:lpstr>PowerPoint Presentation</vt:lpstr>
      <vt:lpstr>Componentes Hardware y Software</vt:lpstr>
      <vt:lpstr>Técnicas de navegación</vt:lpstr>
      <vt:lpstr>Los métodos de navegación pueden clasificarse alternativamente en mapas o sin mapas:</vt:lpstr>
      <vt:lpstr>Estrategias aplicadas en los últimos años:</vt:lpstr>
      <vt:lpstr>Entrega de mercancia</vt:lpstr>
      <vt:lpstr>Vigilancia</vt:lpstr>
      <vt:lpstr>Rescate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ILIRA NASELLI FLORES</dc:creator>
  <cp:lastModifiedBy>Davide Jarik</cp:lastModifiedBy>
  <cp:revision>13</cp:revision>
  <dcterms:created xsi:type="dcterms:W3CDTF">2025-01-30T11:23:28Z</dcterms:created>
  <dcterms:modified xsi:type="dcterms:W3CDTF">2025-01-31T13:48:47Z</dcterms:modified>
</cp:coreProperties>
</file>